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13"/>
  </p:notesMasterIdLst>
  <p:sldIdLst>
    <p:sldId id="256" r:id="rId5"/>
    <p:sldId id="277" r:id="rId6"/>
    <p:sldId id="279" r:id="rId7"/>
    <p:sldId id="278" r:id="rId8"/>
    <p:sldId id="280" r:id="rId9"/>
    <p:sldId id="281" r:id="rId10"/>
    <p:sldId id="282" r:id="rId11"/>
    <p:sldId id="283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E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ABCFF4C-5E19-4975-96A7-D4CF2B071325}" v="45" dt="2024-03-01T11:10:49.43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>
      <p:cViewPr varScale="1">
        <p:scale>
          <a:sx n="58" d="100"/>
          <a:sy n="58" d="100"/>
        </p:scale>
        <p:origin x="88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tefania Ciliberti" userId="05abe2e2-f8f5-4a67-a7b6-a82723f0acce" providerId="ADAL" clId="{2ABCFF4C-5E19-4975-96A7-D4CF2B071325}"/>
    <pc:docChg chg="undo custSel addSld delSld modSld">
      <pc:chgData name="Stefania Ciliberti" userId="05abe2e2-f8f5-4a67-a7b6-a82723f0acce" providerId="ADAL" clId="{2ABCFF4C-5E19-4975-96A7-D4CF2B071325}" dt="2024-03-01T11:10:55.133" v="4647" actId="47"/>
      <pc:docMkLst>
        <pc:docMk/>
      </pc:docMkLst>
      <pc:sldChg chg="modSp mod">
        <pc:chgData name="Stefania Ciliberti" userId="05abe2e2-f8f5-4a67-a7b6-a82723f0acce" providerId="ADAL" clId="{2ABCFF4C-5E19-4975-96A7-D4CF2B071325}" dt="2024-02-21T08:30:25.860" v="31" actId="13926"/>
        <pc:sldMkLst>
          <pc:docMk/>
          <pc:sldMk cId="2913242103" sldId="256"/>
        </pc:sldMkLst>
        <pc:spChg chg="mod">
          <ac:chgData name="Stefania Ciliberti" userId="05abe2e2-f8f5-4a67-a7b6-a82723f0acce" providerId="ADAL" clId="{2ABCFF4C-5E19-4975-96A7-D4CF2B071325}" dt="2024-02-21T08:30:00.158" v="19" actId="20577"/>
          <ac:spMkLst>
            <pc:docMk/>
            <pc:sldMk cId="2913242103" sldId="256"/>
            <ac:spMk id="2" creationId="{9EA3D94F-705F-6B23-F2E0-505ACE384E40}"/>
          </ac:spMkLst>
        </pc:spChg>
        <pc:spChg chg="mod">
          <ac:chgData name="Stefania Ciliberti" userId="05abe2e2-f8f5-4a67-a7b6-a82723f0acce" providerId="ADAL" clId="{2ABCFF4C-5E19-4975-96A7-D4CF2B071325}" dt="2024-02-21T08:30:25.860" v="31" actId="13926"/>
          <ac:spMkLst>
            <pc:docMk/>
            <pc:sldMk cId="2913242103" sldId="256"/>
            <ac:spMk id="3" creationId="{85152946-F1B1-196C-F862-237AE2540184}"/>
          </ac:spMkLst>
        </pc:spChg>
      </pc:sldChg>
      <pc:sldChg chg="del">
        <pc:chgData name="Stefania Ciliberti" userId="05abe2e2-f8f5-4a67-a7b6-a82723f0acce" providerId="ADAL" clId="{2ABCFF4C-5E19-4975-96A7-D4CF2B071325}" dt="2024-02-21T08:44:06.349" v="294" actId="47"/>
        <pc:sldMkLst>
          <pc:docMk/>
          <pc:sldMk cId="1396336573" sldId="258"/>
        </pc:sldMkLst>
      </pc:sldChg>
      <pc:sldChg chg="del">
        <pc:chgData name="Stefania Ciliberti" userId="05abe2e2-f8f5-4a67-a7b6-a82723f0acce" providerId="ADAL" clId="{2ABCFF4C-5E19-4975-96A7-D4CF2B071325}" dt="2024-02-21T08:44:12.152" v="295" actId="47"/>
        <pc:sldMkLst>
          <pc:docMk/>
          <pc:sldMk cId="220991285" sldId="261"/>
        </pc:sldMkLst>
      </pc:sldChg>
      <pc:sldChg chg="delSp modSp del mod">
        <pc:chgData name="Stefania Ciliberti" userId="05abe2e2-f8f5-4a67-a7b6-a82723f0acce" providerId="ADAL" clId="{2ABCFF4C-5E19-4975-96A7-D4CF2B071325}" dt="2024-02-21T08:43:14.550" v="245" actId="47"/>
        <pc:sldMkLst>
          <pc:docMk/>
          <pc:sldMk cId="1459307158" sldId="270"/>
        </pc:sldMkLst>
        <pc:spChg chg="mod">
          <ac:chgData name="Stefania Ciliberti" userId="05abe2e2-f8f5-4a67-a7b6-a82723f0acce" providerId="ADAL" clId="{2ABCFF4C-5E19-4975-96A7-D4CF2B071325}" dt="2024-02-21T08:31:06.763" v="84" actId="20577"/>
          <ac:spMkLst>
            <pc:docMk/>
            <pc:sldMk cId="1459307158" sldId="270"/>
            <ac:spMk id="4" creationId="{D7228736-37EF-08AB-1BEF-2DBA77D46B61}"/>
          </ac:spMkLst>
        </pc:spChg>
        <pc:spChg chg="mod">
          <ac:chgData name="Stefania Ciliberti" userId="05abe2e2-f8f5-4a67-a7b6-a82723f0acce" providerId="ADAL" clId="{2ABCFF4C-5E19-4975-96A7-D4CF2B071325}" dt="2024-02-21T08:30:50.075" v="64" actId="1037"/>
          <ac:spMkLst>
            <pc:docMk/>
            <pc:sldMk cId="1459307158" sldId="270"/>
            <ac:spMk id="12" creationId="{0F730E72-C41F-31AB-AB18-7EE695E4A010}"/>
          </ac:spMkLst>
        </pc:spChg>
        <pc:spChg chg="del">
          <ac:chgData name="Stefania Ciliberti" userId="05abe2e2-f8f5-4a67-a7b6-a82723f0acce" providerId="ADAL" clId="{2ABCFF4C-5E19-4975-96A7-D4CF2B071325}" dt="2024-02-21T08:31:13.940" v="86" actId="478"/>
          <ac:spMkLst>
            <pc:docMk/>
            <pc:sldMk cId="1459307158" sldId="270"/>
            <ac:spMk id="15" creationId="{C25F4C10-2959-B427-85ED-AB1E9F0D57BB}"/>
          </ac:spMkLst>
        </pc:spChg>
        <pc:spChg chg="del">
          <ac:chgData name="Stefania Ciliberti" userId="05abe2e2-f8f5-4a67-a7b6-a82723f0acce" providerId="ADAL" clId="{2ABCFF4C-5E19-4975-96A7-D4CF2B071325}" dt="2024-02-21T08:31:12.020" v="85" actId="478"/>
          <ac:spMkLst>
            <pc:docMk/>
            <pc:sldMk cId="1459307158" sldId="270"/>
            <ac:spMk id="16" creationId="{45ED6730-808E-A8AF-2A19-70884D1FB681}"/>
          </ac:spMkLst>
        </pc:spChg>
        <pc:spChg chg="del">
          <ac:chgData name="Stefania Ciliberti" userId="05abe2e2-f8f5-4a67-a7b6-a82723f0acce" providerId="ADAL" clId="{2ABCFF4C-5E19-4975-96A7-D4CF2B071325}" dt="2024-02-21T08:31:12.020" v="85" actId="478"/>
          <ac:spMkLst>
            <pc:docMk/>
            <pc:sldMk cId="1459307158" sldId="270"/>
            <ac:spMk id="17" creationId="{2AEE1E82-9663-13A3-8EB8-09F19BC4B88C}"/>
          </ac:spMkLst>
        </pc:spChg>
        <pc:spChg chg="mod">
          <ac:chgData name="Stefania Ciliberti" userId="05abe2e2-f8f5-4a67-a7b6-a82723f0acce" providerId="ADAL" clId="{2ABCFF4C-5E19-4975-96A7-D4CF2B071325}" dt="2024-02-21T08:30:50.075" v="64" actId="1037"/>
          <ac:spMkLst>
            <pc:docMk/>
            <pc:sldMk cId="1459307158" sldId="270"/>
            <ac:spMk id="20" creationId="{3536E8F2-CB65-1DCB-4A7C-9175765765C0}"/>
          </ac:spMkLst>
        </pc:spChg>
      </pc:sldChg>
      <pc:sldChg chg="del">
        <pc:chgData name="Stefania Ciliberti" userId="05abe2e2-f8f5-4a67-a7b6-a82723f0acce" providerId="ADAL" clId="{2ABCFF4C-5E19-4975-96A7-D4CF2B071325}" dt="2024-02-21T08:44:15.857" v="298" actId="47"/>
        <pc:sldMkLst>
          <pc:docMk/>
          <pc:sldMk cId="4127540549" sldId="272"/>
        </pc:sldMkLst>
      </pc:sldChg>
      <pc:sldChg chg="del">
        <pc:chgData name="Stefania Ciliberti" userId="05abe2e2-f8f5-4a67-a7b6-a82723f0acce" providerId="ADAL" clId="{2ABCFF4C-5E19-4975-96A7-D4CF2B071325}" dt="2024-02-21T08:44:13.642" v="296" actId="47"/>
        <pc:sldMkLst>
          <pc:docMk/>
          <pc:sldMk cId="22588456" sldId="273"/>
        </pc:sldMkLst>
      </pc:sldChg>
      <pc:sldChg chg="del">
        <pc:chgData name="Stefania Ciliberti" userId="05abe2e2-f8f5-4a67-a7b6-a82723f0acce" providerId="ADAL" clId="{2ABCFF4C-5E19-4975-96A7-D4CF2B071325}" dt="2024-02-21T08:44:14.855" v="297" actId="47"/>
        <pc:sldMkLst>
          <pc:docMk/>
          <pc:sldMk cId="3923762022" sldId="274"/>
        </pc:sldMkLst>
      </pc:sldChg>
      <pc:sldChg chg="del">
        <pc:chgData name="Stefania Ciliberti" userId="05abe2e2-f8f5-4a67-a7b6-a82723f0acce" providerId="ADAL" clId="{2ABCFF4C-5E19-4975-96A7-D4CF2B071325}" dt="2024-02-21T08:44:17.077" v="299" actId="47"/>
        <pc:sldMkLst>
          <pc:docMk/>
          <pc:sldMk cId="691268185" sldId="275"/>
        </pc:sldMkLst>
      </pc:sldChg>
      <pc:sldChg chg="del">
        <pc:chgData name="Stefania Ciliberti" userId="05abe2e2-f8f5-4a67-a7b6-a82723f0acce" providerId="ADAL" clId="{2ABCFF4C-5E19-4975-96A7-D4CF2B071325}" dt="2024-02-21T08:44:19.136" v="300" actId="47"/>
        <pc:sldMkLst>
          <pc:docMk/>
          <pc:sldMk cId="4097937182" sldId="276"/>
        </pc:sldMkLst>
      </pc:sldChg>
      <pc:sldChg chg="addSp delSp modSp add mod">
        <pc:chgData name="Stefania Ciliberti" userId="05abe2e2-f8f5-4a67-a7b6-a82723f0acce" providerId="ADAL" clId="{2ABCFF4C-5E19-4975-96A7-D4CF2B071325}" dt="2024-02-21T08:46:04.902" v="514" actId="14100"/>
        <pc:sldMkLst>
          <pc:docMk/>
          <pc:sldMk cId="4115928846" sldId="277"/>
        </pc:sldMkLst>
        <pc:spChg chg="add del mod">
          <ac:chgData name="Stefania Ciliberti" userId="05abe2e2-f8f5-4a67-a7b6-a82723f0acce" providerId="ADAL" clId="{2ABCFF4C-5E19-4975-96A7-D4CF2B071325}" dt="2024-02-21T08:43:03.835" v="244" actId="478"/>
          <ac:spMkLst>
            <pc:docMk/>
            <pc:sldMk cId="4115928846" sldId="277"/>
            <ac:spMk id="4" creationId="{29EBDC6A-5941-3079-E029-790CF0230E9F}"/>
          </ac:spMkLst>
        </pc:spChg>
        <pc:spChg chg="del mod">
          <ac:chgData name="Stefania Ciliberti" userId="05abe2e2-f8f5-4a67-a7b6-a82723f0acce" providerId="ADAL" clId="{2ABCFF4C-5E19-4975-96A7-D4CF2B071325}" dt="2024-02-21T08:43:01.625" v="243" actId="478"/>
          <ac:spMkLst>
            <pc:docMk/>
            <pc:sldMk cId="4115928846" sldId="277"/>
            <ac:spMk id="5" creationId="{38C8380D-A66B-B3AF-AE70-8F279D04E565}"/>
          </ac:spMkLst>
        </pc:spChg>
        <pc:spChg chg="mod">
          <ac:chgData name="Stefania Ciliberti" userId="05abe2e2-f8f5-4a67-a7b6-a82723f0acce" providerId="ADAL" clId="{2ABCFF4C-5E19-4975-96A7-D4CF2B071325}" dt="2024-02-21T08:32:15.138" v="88"/>
          <ac:spMkLst>
            <pc:docMk/>
            <pc:sldMk cId="4115928846" sldId="277"/>
            <ac:spMk id="6" creationId="{9EC3E9AE-9200-1E1C-84C7-67D53D337D64}"/>
          </ac:spMkLst>
        </pc:spChg>
        <pc:spChg chg="del">
          <ac:chgData name="Stefania Ciliberti" userId="05abe2e2-f8f5-4a67-a7b6-a82723f0acce" providerId="ADAL" clId="{2ABCFF4C-5E19-4975-96A7-D4CF2B071325}" dt="2024-02-21T08:33:03.389" v="89" actId="478"/>
          <ac:spMkLst>
            <pc:docMk/>
            <pc:sldMk cId="4115928846" sldId="277"/>
            <ac:spMk id="7" creationId="{1B02530C-AF04-2BEA-7366-BA6DA1CE2667}"/>
          </ac:spMkLst>
        </pc:spChg>
        <pc:spChg chg="add mod">
          <ac:chgData name="Stefania Ciliberti" userId="05abe2e2-f8f5-4a67-a7b6-a82723f0acce" providerId="ADAL" clId="{2ABCFF4C-5E19-4975-96A7-D4CF2B071325}" dt="2024-02-21T08:46:04.902" v="514" actId="14100"/>
          <ac:spMkLst>
            <pc:docMk/>
            <pc:sldMk cId="4115928846" sldId="277"/>
            <ac:spMk id="8" creationId="{A59EB0DD-EEAA-B349-6C0E-24FD82E73D7E}"/>
          </ac:spMkLst>
        </pc:spChg>
      </pc:sldChg>
      <pc:sldChg chg="addSp delSp modSp new mod">
        <pc:chgData name="Stefania Ciliberti" userId="05abe2e2-f8f5-4a67-a7b6-a82723f0acce" providerId="ADAL" clId="{2ABCFF4C-5E19-4975-96A7-D4CF2B071325}" dt="2024-02-21T08:42:34.346" v="242" actId="14100"/>
        <pc:sldMkLst>
          <pc:docMk/>
          <pc:sldMk cId="3451351693" sldId="278"/>
        </pc:sldMkLst>
        <pc:spChg chg="del">
          <ac:chgData name="Stefania Ciliberti" userId="05abe2e2-f8f5-4a67-a7b6-a82723f0acce" providerId="ADAL" clId="{2ABCFF4C-5E19-4975-96A7-D4CF2B071325}" dt="2024-02-21T08:40:36.131" v="192" actId="478"/>
          <ac:spMkLst>
            <pc:docMk/>
            <pc:sldMk cId="3451351693" sldId="278"/>
            <ac:spMk id="2" creationId="{C43B6C6E-4273-D693-D883-0544C6E056EE}"/>
          </ac:spMkLst>
        </pc:spChg>
        <pc:spChg chg="del">
          <ac:chgData name="Stefania Ciliberti" userId="05abe2e2-f8f5-4a67-a7b6-a82723f0acce" providerId="ADAL" clId="{2ABCFF4C-5E19-4975-96A7-D4CF2B071325}" dt="2024-02-21T08:40:36.131" v="192" actId="478"/>
          <ac:spMkLst>
            <pc:docMk/>
            <pc:sldMk cId="3451351693" sldId="278"/>
            <ac:spMk id="3" creationId="{F64AA2D8-6C3D-5EA6-BFCE-B135D0ADFA84}"/>
          </ac:spMkLst>
        </pc:spChg>
        <pc:spChg chg="del">
          <ac:chgData name="Stefania Ciliberti" userId="05abe2e2-f8f5-4a67-a7b6-a82723f0acce" providerId="ADAL" clId="{2ABCFF4C-5E19-4975-96A7-D4CF2B071325}" dt="2024-02-21T08:40:36.131" v="192" actId="478"/>
          <ac:spMkLst>
            <pc:docMk/>
            <pc:sldMk cId="3451351693" sldId="278"/>
            <ac:spMk id="4" creationId="{48E771ED-457D-4B2A-68BB-976A76CF10FF}"/>
          </ac:spMkLst>
        </pc:spChg>
        <pc:spChg chg="add mod">
          <ac:chgData name="Stefania Ciliberti" userId="05abe2e2-f8f5-4a67-a7b6-a82723f0acce" providerId="ADAL" clId="{2ABCFF4C-5E19-4975-96A7-D4CF2B071325}" dt="2024-02-21T08:41:21.920" v="200" actId="14100"/>
          <ac:spMkLst>
            <pc:docMk/>
            <pc:sldMk cId="3451351693" sldId="278"/>
            <ac:spMk id="7" creationId="{8B66B246-7679-901B-4058-426726DB63F3}"/>
          </ac:spMkLst>
        </pc:spChg>
        <pc:spChg chg="add mod">
          <ac:chgData name="Stefania Ciliberti" userId="05abe2e2-f8f5-4a67-a7b6-a82723f0acce" providerId="ADAL" clId="{2ABCFF4C-5E19-4975-96A7-D4CF2B071325}" dt="2024-02-21T08:41:31.509" v="205" actId="14100"/>
          <ac:spMkLst>
            <pc:docMk/>
            <pc:sldMk cId="3451351693" sldId="278"/>
            <ac:spMk id="8" creationId="{A52153D8-10D8-F2A6-E31B-81EC51679963}"/>
          </ac:spMkLst>
        </pc:spChg>
        <pc:spChg chg="add mod">
          <ac:chgData name="Stefania Ciliberti" userId="05abe2e2-f8f5-4a67-a7b6-a82723f0acce" providerId="ADAL" clId="{2ABCFF4C-5E19-4975-96A7-D4CF2B071325}" dt="2024-02-21T08:41:48.288" v="207" actId="1076"/>
          <ac:spMkLst>
            <pc:docMk/>
            <pc:sldMk cId="3451351693" sldId="278"/>
            <ac:spMk id="9" creationId="{F46E702D-19E9-DD65-AB6C-7389A72497AF}"/>
          </ac:spMkLst>
        </pc:spChg>
        <pc:spChg chg="add mod">
          <ac:chgData name="Stefania Ciliberti" userId="05abe2e2-f8f5-4a67-a7b6-a82723f0acce" providerId="ADAL" clId="{2ABCFF4C-5E19-4975-96A7-D4CF2B071325}" dt="2024-02-21T08:42:16.701" v="236" actId="1035"/>
          <ac:spMkLst>
            <pc:docMk/>
            <pc:sldMk cId="3451351693" sldId="278"/>
            <ac:spMk id="11" creationId="{899DDF2E-B2D9-64CE-5898-248C21331D1B}"/>
          </ac:spMkLst>
        </pc:spChg>
        <pc:spChg chg="add mod">
          <ac:chgData name="Stefania Ciliberti" userId="05abe2e2-f8f5-4a67-a7b6-a82723f0acce" providerId="ADAL" clId="{2ABCFF4C-5E19-4975-96A7-D4CF2B071325}" dt="2024-02-21T08:42:26.832" v="239" actId="208"/>
          <ac:spMkLst>
            <pc:docMk/>
            <pc:sldMk cId="3451351693" sldId="278"/>
            <ac:spMk id="12" creationId="{72F00D2E-C005-69E8-6CC2-3E2E337376DD}"/>
          </ac:spMkLst>
        </pc:spChg>
        <pc:spChg chg="add mod">
          <ac:chgData name="Stefania Ciliberti" userId="05abe2e2-f8f5-4a67-a7b6-a82723f0acce" providerId="ADAL" clId="{2ABCFF4C-5E19-4975-96A7-D4CF2B071325}" dt="2024-02-21T08:42:34.346" v="242" actId="14100"/>
          <ac:spMkLst>
            <pc:docMk/>
            <pc:sldMk cId="3451351693" sldId="278"/>
            <ac:spMk id="13" creationId="{99F61AE3-1041-83B1-A30F-666556814E35}"/>
          </ac:spMkLst>
        </pc:spChg>
        <pc:picChg chg="add del">
          <ac:chgData name="Stefania Ciliberti" userId="05abe2e2-f8f5-4a67-a7b6-a82723f0acce" providerId="ADAL" clId="{2ABCFF4C-5E19-4975-96A7-D4CF2B071325}" dt="2024-02-21T08:40:53.420" v="194" actId="478"/>
          <ac:picMkLst>
            <pc:docMk/>
            <pc:sldMk cId="3451351693" sldId="278"/>
            <ac:picMk id="5" creationId="{6677E723-5778-DB48-BD4E-0AB83D915BED}"/>
          </ac:picMkLst>
        </pc:picChg>
        <pc:picChg chg="add del">
          <ac:chgData name="Stefania Ciliberti" userId="05abe2e2-f8f5-4a67-a7b6-a82723f0acce" providerId="ADAL" clId="{2ABCFF4C-5E19-4975-96A7-D4CF2B071325}" dt="2024-02-21T08:42:06.206" v="208" actId="478"/>
          <ac:picMkLst>
            <pc:docMk/>
            <pc:sldMk cId="3451351693" sldId="278"/>
            <ac:picMk id="6" creationId="{7CBC090F-BABB-8C67-7903-F965B189F25F}"/>
          </ac:picMkLst>
        </pc:picChg>
        <pc:picChg chg="add ord">
          <ac:chgData name="Stefania Ciliberti" userId="05abe2e2-f8f5-4a67-a7b6-a82723f0acce" providerId="ADAL" clId="{2ABCFF4C-5E19-4975-96A7-D4CF2B071325}" dt="2024-02-21T08:42:10.515" v="210" actId="167"/>
          <ac:picMkLst>
            <pc:docMk/>
            <pc:sldMk cId="3451351693" sldId="278"/>
            <ac:picMk id="10" creationId="{75A1BC5E-9978-6AF6-24B5-D2370C4564AD}"/>
          </ac:picMkLst>
        </pc:picChg>
      </pc:sldChg>
      <pc:sldChg chg="addSp delSp modSp new mod">
        <pc:chgData name="Stefania Ciliberti" userId="05abe2e2-f8f5-4a67-a7b6-a82723f0acce" providerId="ADAL" clId="{2ABCFF4C-5E19-4975-96A7-D4CF2B071325}" dt="2024-02-21T12:22:58.918" v="3178" actId="20577"/>
        <pc:sldMkLst>
          <pc:docMk/>
          <pc:sldMk cId="3945436880" sldId="279"/>
        </pc:sldMkLst>
        <pc:spChg chg="mod">
          <ac:chgData name="Stefania Ciliberti" userId="05abe2e2-f8f5-4a67-a7b6-a82723f0acce" providerId="ADAL" clId="{2ABCFF4C-5E19-4975-96A7-D4CF2B071325}" dt="2024-02-21T12:22:58.918" v="3178" actId="20577"/>
          <ac:spMkLst>
            <pc:docMk/>
            <pc:sldMk cId="3945436880" sldId="279"/>
            <ac:spMk id="2" creationId="{515E37BE-E51E-39C2-B9AE-058A5C5906FC}"/>
          </ac:spMkLst>
        </pc:spChg>
        <pc:spChg chg="mod">
          <ac:chgData name="Stefania Ciliberti" userId="05abe2e2-f8f5-4a67-a7b6-a82723f0acce" providerId="ADAL" clId="{2ABCFF4C-5E19-4975-96A7-D4CF2B071325}" dt="2024-02-21T08:46:49.695" v="560" actId="14100"/>
          <ac:spMkLst>
            <pc:docMk/>
            <pc:sldMk cId="3945436880" sldId="279"/>
            <ac:spMk id="4" creationId="{6EA01049-0671-DCA9-ED2B-B6A2A4A4D97A}"/>
          </ac:spMkLst>
        </pc:spChg>
        <pc:spChg chg="add mod">
          <ac:chgData name="Stefania Ciliberti" userId="05abe2e2-f8f5-4a67-a7b6-a82723f0acce" providerId="ADAL" clId="{2ABCFF4C-5E19-4975-96A7-D4CF2B071325}" dt="2024-02-21T12:12:41.757" v="2022" actId="255"/>
          <ac:spMkLst>
            <pc:docMk/>
            <pc:sldMk cId="3945436880" sldId="279"/>
            <ac:spMk id="5" creationId="{2FDC5018-FB99-5C4C-A36E-E768BFD685C1}"/>
          </ac:spMkLst>
        </pc:spChg>
        <pc:spChg chg="add del mod">
          <ac:chgData name="Stefania Ciliberti" userId="05abe2e2-f8f5-4a67-a7b6-a82723f0acce" providerId="ADAL" clId="{2ABCFF4C-5E19-4975-96A7-D4CF2B071325}" dt="2024-02-21T12:09:50.132" v="1994" actId="478"/>
          <ac:spMkLst>
            <pc:docMk/>
            <pc:sldMk cId="3945436880" sldId="279"/>
            <ac:spMk id="6" creationId="{D1EE114C-A92B-02FA-3B05-2FEE906A9645}"/>
          </ac:spMkLst>
        </pc:spChg>
      </pc:sldChg>
      <pc:sldChg chg="modSp add mod">
        <pc:chgData name="Stefania Ciliberti" userId="05abe2e2-f8f5-4a67-a7b6-a82723f0acce" providerId="ADAL" clId="{2ABCFF4C-5E19-4975-96A7-D4CF2B071325}" dt="2024-02-21T08:47:26.060" v="595" actId="20577"/>
        <pc:sldMkLst>
          <pc:docMk/>
          <pc:sldMk cId="144519220" sldId="280"/>
        </pc:sldMkLst>
        <pc:spChg chg="mod">
          <ac:chgData name="Stefania Ciliberti" userId="05abe2e2-f8f5-4a67-a7b6-a82723f0acce" providerId="ADAL" clId="{2ABCFF4C-5E19-4975-96A7-D4CF2B071325}" dt="2024-02-21T08:47:26.060" v="595" actId="20577"/>
          <ac:spMkLst>
            <pc:docMk/>
            <pc:sldMk cId="144519220" sldId="280"/>
            <ac:spMk id="4" creationId="{27EC4CDF-4737-6984-93A9-B067157B758F}"/>
          </ac:spMkLst>
        </pc:spChg>
      </pc:sldChg>
      <pc:sldChg chg="modSp add mod">
        <pc:chgData name="Stefania Ciliberti" userId="05abe2e2-f8f5-4a67-a7b6-a82723f0acce" providerId="ADAL" clId="{2ABCFF4C-5E19-4975-96A7-D4CF2B071325}" dt="2024-02-21T09:09:27.129" v="1562" actId="115"/>
        <pc:sldMkLst>
          <pc:docMk/>
          <pc:sldMk cId="42566258" sldId="281"/>
        </pc:sldMkLst>
        <pc:spChg chg="mod">
          <ac:chgData name="Stefania Ciliberti" userId="05abe2e2-f8f5-4a67-a7b6-a82723f0acce" providerId="ADAL" clId="{2ABCFF4C-5E19-4975-96A7-D4CF2B071325}" dt="2024-02-21T09:09:27.129" v="1562" actId="115"/>
          <ac:spMkLst>
            <pc:docMk/>
            <pc:sldMk cId="42566258" sldId="281"/>
            <ac:spMk id="2" creationId="{3DAC86D4-9E24-72F8-123F-0623AF557E6D}"/>
          </ac:spMkLst>
        </pc:spChg>
        <pc:spChg chg="mod">
          <ac:chgData name="Stefania Ciliberti" userId="05abe2e2-f8f5-4a67-a7b6-a82723f0acce" providerId="ADAL" clId="{2ABCFF4C-5E19-4975-96A7-D4CF2B071325}" dt="2024-02-21T08:47:57.198" v="614" actId="20577"/>
          <ac:spMkLst>
            <pc:docMk/>
            <pc:sldMk cId="42566258" sldId="281"/>
            <ac:spMk id="4" creationId="{0A024E79-C7BE-EE22-5FC8-CC61230F98AF}"/>
          </ac:spMkLst>
        </pc:spChg>
      </pc:sldChg>
      <pc:sldChg chg="addSp modSp add mod">
        <pc:chgData name="Stefania Ciliberti" userId="05abe2e2-f8f5-4a67-a7b6-a82723f0acce" providerId="ADAL" clId="{2ABCFF4C-5E19-4975-96A7-D4CF2B071325}" dt="2024-03-01T08:45:43.962" v="3445" actId="20577"/>
        <pc:sldMkLst>
          <pc:docMk/>
          <pc:sldMk cId="3862016236" sldId="282"/>
        </pc:sldMkLst>
        <pc:spChg chg="mod">
          <ac:chgData name="Stefania Ciliberti" userId="05abe2e2-f8f5-4a67-a7b6-a82723f0acce" providerId="ADAL" clId="{2ABCFF4C-5E19-4975-96A7-D4CF2B071325}" dt="2024-03-01T08:45:43.962" v="3445" actId="20577"/>
          <ac:spMkLst>
            <pc:docMk/>
            <pc:sldMk cId="3862016236" sldId="282"/>
            <ac:spMk id="2" creationId="{34E7A9E2-907E-1B6F-FAA1-0BBFD9323E52}"/>
          </ac:spMkLst>
        </pc:spChg>
        <pc:spChg chg="mod">
          <ac:chgData name="Stefania Ciliberti" userId="05abe2e2-f8f5-4a67-a7b6-a82723f0acce" providerId="ADAL" clId="{2ABCFF4C-5E19-4975-96A7-D4CF2B071325}" dt="2024-02-21T08:48:11.144" v="617" actId="20577"/>
          <ac:spMkLst>
            <pc:docMk/>
            <pc:sldMk cId="3862016236" sldId="282"/>
            <ac:spMk id="4" creationId="{1BF2A687-2710-364A-FDF0-F2D388F55BAD}"/>
          </ac:spMkLst>
        </pc:spChg>
        <pc:spChg chg="add mod">
          <ac:chgData name="Stefania Ciliberti" userId="05abe2e2-f8f5-4a67-a7b6-a82723f0acce" providerId="ADAL" clId="{2ABCFF4C-5E19-4975-96A7-D4CF2B071325}" dt="2024-02-21T12:12:55.892" v="2024"/>
          <ac:spMkLst>
            <pc:docMk/>
            <pc:sldMk cId="3862016236" sldId="282"/>
            <ac:spMk id="5" creationId="{9CC2D237-EB37-6123-EE15-90977F87ED43}"/>
          </ac:spMkLst>
        </pc:spChg>
      </pc:sldChg>
      <pc:sldChg chg="addSp modSp new mod">
        <pc:chgData name="Stefania Ciliberti" userId="05abe2e2-f8f5-4a67-a7b6-a82723f0acce" providerId="ADAL" clId="{2ABCFF4C-5E19-4975-96A7-D4CF2B071325}" dt="2024-02-21T12:10:02.961" v="2000" actId="113"/>
        <pc:sldMkLst>
          <pc:docMk/>
          <pc:sldMk cId="2529685630" sldId="283"/>
        </pc:sldMkLst>
        <pc:spChg chg="mod">
          <ac:chgData name="Stefania Ciliberti" userId="05abe2e2-f8f5-4a67-a7b6-a82723f0acce" providerId="ADAL" clId="{2ABCFF4C-5E19-4975-96A7-D4CF2B071325}" dt="2024-02-21T12:10:02.961" v="2000" actId="113"/>
          <ac:spMkLst>
            <pc:docMk/>
            <pc:sldMk cId="2529685630" sldId="283"/>
            <ac:spMk id="2" creationId="{58445F84-9EAC-82B6-7419-85CD1507BE90}"/>
          </ac:spMkLst>
        </pc:spChg>
        <pc:spChg chg="mod">
          <ac:chgData name="Stefania Ciliberti" userId="05abe2e2-f8f5-4a67-a7b6-a82723f0acce" providerId="ADAL" clId="{2ABCFF4C-5E19-4975-96A7-D4CF2B071325}" dt="2024-02-21T09:06:50.848" v="1348" actId="20577"/>
          <ac:spMkLst>
            <pc:docMk/>
            <pc:sldMk cId="2529685630" sldId="283"/>
            <ac:spMk id="4" creationId="{5671A137-DBC1-B862-405F-3CCBB53E4700}"/>
          </ac:spMkLst>
        </pc:spChg>
        <pc:spChg chg="add mod">
          <ac:chgData name="Stefania Ciliberti" userId="05abe2e2-f8f5-4a67-a7b6-a82723f0acce" providerId="ADAL" clId="{2ABCFF4C-5E19-4975-96A7-D4CF2B071325}" dt="2024-02-21T09:07:14.579" v="1351" actId="1076"/>
          <ac:spMkLst>
            <pc:docMk/>
            <pc:sldMk cId="2529685630" sldId="283"/>
            <ac:spMk id="6" creationId="{8F9C0195-0576-2E0C-AA88-63502AD721E5}"/>
          </ac:spMkLst>
        </pc:spChg>
        <pc:spChg chg="add mod">
          <ac:chgData name="Stefania Ciliberti" userId="05abe2e2-f8f5-4a67-a7b6-a82723f0acce" providerId="ADAL" clId="{2ABCFF4C-5E19-4975-96A7-D4CF2B071325}" dt="2024-02-21T09:07:14.579" v="1351" actId="1076"/>
          <ac:spMkLst>
            <pc:docMk/>
            <pc:sldMk cId="2529685630" sldId="283"/>
            <ac:spMk id="8" creationId="{E7CDAEA1-99F4-76E0-7944-33679A3B30D9}"/>
          </ac:spMkLst>
        </pc:spChg>
        <pc:spChg chg="add mod">
          <ac:chgData name="Stefania Ciliberti" userId="05abe2e2-f8f5-4a67-a7b6-a82723f0acce" providerId="ADAL" clId="{2ABCFF4C-5E19-4975-96A7-D4CF2B071325}" dt="2024-02-21T09:07:14.579" v="1351" actId="1076"/>
          <ac:spMkLst>
            <pc:docMk/>
            <pc:sldMk cId="2529685630" sldId="283"/>
            <ac:spMk id="9" creationId="{3A831D70-F4A0-EA04-D993-D18E176BC433}"/>
          </ac:spMkLst>
        </pc:spChg>
        <pc:picChg chg="add mod">
          <ac:chgData name="Stefania Ciliberti" userId="05abe2e2-f8f5-4a67-a7b6-a82723f0acce" providerId="ADAL" clId="{2ABCFF4C-5E19-4975-96A7-D4CF2B071325}" dt="2024-02-21T09:07:14.579" v="1351" actId="1076"/>
          <ac:picMkLst>
            <pc:docMk/>
            <pc:sldMk cId="2529685630" sldId="283"/>
            <ac:picMk id="5" creationId="{5FD786F4-D88F-D068-91D5-D4EA185463F0}"/>
          </ac:picMkLst>
        </pc:picChg>
        <pc:cxnChg chg="add mod">
          <ac:chgData name="Stefania Ciliberti" userId="05abe2e2-f8f5-4a67-a7b6-a82723f0acce" providerId="ADAL" clId="{2ABCFF4C-5E19-4975-96A7-D4CF2B071325}" dt="2024-02-21T09:07:14.579" v="1351" actId="1076"/>
          <ac:cxnSpMkLst>
            <pc:docMk/>
            <pc:sldMk cId="2529685630" sldId="283"/>
            <ac:cxnSpMk id="7" creationId="{08293A8C-53B0-5CFE-C66B-86ECE7B9501A}"/>
          </ac:cxnSpMkLst>
        </pc:cxnChg>
        <pc:cxnChg chg="add mod">
          <ac:chgData name="Stefania Ciliberti" userId="05abe2e2-f8f5-4a67-a7b6-a82723f0acce" providerId="ADAL" clId="{2ABCFF4C-5E19-4975-96A7-D4CF2B071325}" dt="2024-02-21T09:07:14.579" v="1351" actId="1076"/>
          <ac:cxnSpMkLst>
            <pc:docMk/>
            <pc:sldMk cId="2529685630" sldId="283"/>
            <ac:cxnSpMk id="10" creationId="{6A4574C8-1AA8-F8B0-319F-06F3DFCE448C}"/>
          </ac:cxnSpMkLst>
        </pc:cxnChg>
      </pc:sldChg>
      <pc:sldChg chg="modSp add mod">
        <pc:chgData name="Stefania Ciliberti" userId="05abe2e2-f8f5-4a67-a7b6-a82723f0acce" providerId="ADAL" clId="{2ABCFF4C-5E19-4975-96A7-D4CF2B071325}" dt="2024-02-21T12:26:13.391" v="3438" actId="20577"/>
        <pc:sldMkLst>
          <pc:docMk/>
          <pc:sldMk cId="3510215763" sldId="284"/>
        </pc:sldMkLst>
        <pc:spChg chg="mod">
          <ac:chgData name="Stefania Ciliberti" userId="05abe2e2-f8f5-4a67-a7b6-a82723f0acce" providerId="ADAL" clId="{2ABCFF4C-5E19-4975-96A7-D4CF2B071325}" dt="2024-02-21T12:23:27.586" v="3184" actId="207"/>
          <ac:spMkLst>
            <pc:docMk/>
            <pc:sldMk cId="3510215763" sldId="284"/>
            <ac:spMk id="6" creationId="{29C4F898-9488-43FD-6B21-B413B2F3A9D3}"/>
          </ac:spMkLst>
        </pc:spChg>
        <pc:spChg chg="mod">
          <ac:chgData name="Stefania Ciliberti" userId="05abe2e2-f8f5-4a67-a7b6-a82723f0acce" providerId="ADAL" clId="{2ABCFF4C-5E19-4975-96A7-D4CF2B071325}" dt="2024-02-21T12:26:13.391" v="3438" actId="20577"/>
          <ac:spMkLst>
            <pc:docMk/>
            <pc:sldMk cId="3510215763" sldId="284"/>
            <ac:spMk id="8" creationId="{67EF7E29-6282-789F-CB9F-946539B36C25}"/>
          </ac:spMkLst>
        </pc:spChg>
      </pc:sldChg>
      <pc:sldChg chg="modSp new mod">
        <pc:chgData name="Stefania Ciliberti" userId="05abe2e2-f8f5-4a67-a7b6-a82723f0acce" providerId="ADAL" clId="{2ABCFF4C-5E19-4975-96A7-D4CF2B071325}" dt="2024-03-01T10:16:31.060" v="3542" actId="14100"/>
        <pc:sldMkLst>
          <pc:docMk/>
          <pc:sldMk cId="3278191009" sldId="285"/>
        </pc:sldMkLst>
        <pc:spChg chg="mod">
          <ac:chgData name="Stefania Ciliberti" userId="05abe2e2-f8f5-4a67-a7b6-a82723f0acce" providerId="ADAL" clId="{2ABCFF4C-5E19-4975-96A7-D4CF2B071325}" dt="2024-03-01T10:16:31.060" v="3542" actId="14100"/>
          <ac:spMkLst>
            <pc:docMk/>
            <pc:sldMk cId="3278191009" sldId="285"/>
            <ac:spMk id="2" creationId="{9E23D7D9-3336-8DDB-E8BC-46D27C167869}"/>
          </ac:spMkLst>
        </pc:spChg>
        <pc:spChg chg="mod">
          <ac:chgData name="Stefania Ciliberti" userId="05abe2e2-f8f5-4a67-a7b6-a82723f0acce" providerId="ADAL" clId="{2ABCFF4C-5E19-4975-96A7-D4CF2B071325}" dt="2024-03-01T10:15:59.209" v="3467" actId="20577"/>
          <ac:spMkLst>
            <pc:docMk/>
            <pc:sldMk cId="3278191009" sldId="285"/>
            <ac:spMk id="4" creationId="{BEE7F1C1-BE03-2D52-979E-387306102EB3}"/>
          </ac:spMkLst>
        </pc:spChg>
      </pc:sldChg>
      <pc:sldChg chg="addSp delSp modSp new mod">
        <pc:chgData name="Stefania Ciliberti" userId="05abe2e2-f8f5-4a67-a7b6-a82723f0acce" providerId="ADAL" clId="{2ABCFF4C-5E19-4975-96A7-D4CF2B071325}" dt="2024-03-01T10:24:04.791" v="4082" actId="1076"/>
        <pc:sldMkLst>
          <pc:docMk/>
          <pc:sldMk cId="1602209325" sldId="286"/>
        </pc:sldMkLst>
        <pc:spChg chg="mod">
          <ac:chgData name="Stefania Ciliberti" userId="05abe2e2-f8f5-4a67-a7b6-a82723f0acce" providerId="ADAL" clId="{2ABCFF4C-5E19-4975-96A7-D4CF2B071325}" dt="2024-03-01T10:23:59.576" v="4080" actId="1076"/>
          <ac:spMkLst>
            <pc:docMk/>
            <pc:sldMk cId="1602209325" sldId="286"/>
            <ac:spMk id="2" creationId="{BE9C2AF7-BF97-1E03-59EA-08BA96C7C92E}"/>
          </ac:spMkLst>
        </pc:spChg>
        <pc:spChg chg="mod">
          <ac:chgData name="Stefania Ciliberti" userId="05abe2e2-f8f5-4a67-a7b6-a82723f0acce" providerId="ADAL" clId="{2ABCFF4C-5E19-4975-96A7-D4CF2B071325}" dt="2024-03-01T10:16:52.794" v="3602" actId="14100"/>
          <ac:spMkLst>
            <pc:docMk/>
            <pc:sldMk cId="1602209325" sldId="286"/>
            <ac:spMk id="4" creationId="{3C48E8C9-1459-0DC6-A3F8-E4046C710BF8}"/>
          </ac:spMkLst>
        </pc:spChg>
        <pc:spChg chg="add mod ord">
          <ac:chgData name="Stefania Ciliberti" userId="05abe2e2-f8f5-4a67-a7b6-a82723f0acce" providerId="ADAL" clId="{2ABCFF4C-5E19-4975-96A7-D4CF2B071325}" dt="2024-03-01T10:24:04.791" v="4082" actId="1076"/>
          <ac:spMkLst>
            <pc:docMk/>
            <pc:sldMk cId="1602209325" sldId="286"/>
            <ac:spMk id="9" creationId="{3511848C-444D-2D8A-695B-9E72D8360C3A}"/>
          </ac:spMkLst>
        </pc:spChg>
        <pc:spChg chg="add mod">
          <ac:chgData name="Stefania Ciliberti" userId="05abe2e2-f8f5-4a67-a7b6-a82723f0acce" providerId="ADAL" clId="{2ABCFF4C-5E19-4975-96A7-D4CF2B071325}" dt="2024-03-01T10:24:04.791" v="4082" actId="1076"/>
          <ac:spMkLst>
            <pc:docMk/>
            <pc:sldMk cId="1602209325" sldId="286"/>
            <ac:spMk id="10" creationId="{106EA3FA-B706-D887-F3D9-2C817E2D7A62}"/>
          </ac:spMkLst>
        </pc:spChg>
        <pc:spChg chg="add mod">
          <ac:chgData name="Stefania Ciliberti" userId="05abe2e2-f8f5-4a67-a7b6-a82723f0acce" providerId="ADAL" clId="{2ABCFF4C-5E19-4975-96A7-D4CF2B071325}" dt="2024-03-01T10:24:04.791" v="4082" actId="1076"/>
          <ac:spMkLst>
            <pc:docMk/>
            <pc:sldMk cId="1602209325" sldId="286"/>
            <ac:spMk id="11" creationId="{9BD3ECD2-7B63-2877-83BA-20479AFE3383}"/>
          </ac:spMkLst>
        </pc:spChg>
        <pc:spChg chg="add mod">
          <ac:chgData name="Stefania Ciliberti" userId="05abe2e2-f8f5-4a67-a7b6-a82723f0acce" providerId="ADAL" clId="{2ABCFF4C-5E19-4975-96A7-D4CF2B071325}" dt="2024-03-01T10:24:04.791" v="4082" actId="1076"/>
          <ac:spMkLst>
            <pc:docMk/>
            <pc:sldMk cId="1602209325" sldId="286"/>
            <ac:spMk id="13" creationId="{0DC0C12B-5290-432D-0D59-2F8FD1FC417C}"/>
          </ac:spMkLst>
        </pc:spChg>
        <pc:picChg chg="add del mod">
          <ac:chgData name="Stefania Ciliberti" userId="05abe2e2-f8f5-4a67-a7b6-a82723f0acce" providerId="ADAL" clId="{2ABCFF4C-5E19-4975-96A7-D4CF2B071325}" dt="2024-03-01T10:19:29.640" v="3867" actId="21"/>
          <ac:picMkLst>
            <pc:docMk/>
            <pc:sldMk cId="1602209325" sldId="286"/>
            <ac:picMk id="5" creationId="{2C2F7BAF-CA1A-CB1B-D8E7-88282BD69595}"/>
          </ac:picMkLst>
        </pc:picChg>
        <pc:picChg chg="add del mod">
          <ac:chgData name="Stefania Ciliberti" userId="05abe2e2-f8f5-4a67-a7b6-a82723f0acce" providerId="ADAL" clId="{2ABCFF4C-5E19-4975-96A7-D4CF2B071325}" dt="2024-03-01T10:19:29.640" v="3867" actId="21"/>
          <ac:picMkLst>
            <pc:docMk/>
            <pc:sldMk cId="1602209325" sldId="286"/>
            <ac:picMk id="6" creationId="{7BDA223E-B001-0E13-2C80-7A15947BAE05}"/>
          </ac:picMkLst>
        </pc:picChg>
        <pc:picChg chg="add mod">
          <ac:chgData name="Stefania Ciliberti" userId="05abe2e2-f8f5-4a67-a7b6-a82723f0acce" providerId="ADAL" clId="{2ABCFF4C-5E19-4975-96A7-D4CF2B071325}" dt="2024-03-01T10:24:04.791" v="4082" actId="1076"/>
          <ac:picMkLst>
            <pc:docMk/>
            <pc:sldMk cId="1602209325" sldId="286"/>
            <ac:picMk id="7" creationId="{9B856B91-944D-3D88-18E9-60F61B08581E}"/>
          </ac:picMkLst>
        </pc:picChg>
        <pc:picChg chg="add mod">
          <ac:chgData name="Stefania Ciliberti" userId="05abe2e2-f8f5-4a67-a7b6-a82723f0acce" providerId="ADAL" clId="{2ABCFF4C-5E19-4975-96A7-D4CF2B071325}" dt="2024-03-01T10:24:04.791" v="4082" actId="1076"/>
          <ac:picMkLst>
            <pc:docMk/>
            <pc:sldMk cId="1602209325" sldId="286"/>
            <ac:picMk id="8" creationId="{1846349E-4636-0B11-49A2-CC76F64798FF}"/>
          </ac:picMkLst>
        </pc:picChg>
        <pc:picChg chg="add mod">
          <ac:chgData name="Stefania Ciliberti" userId="05abe2e2-f8f5-4a67-a7b6-a82723f0acce" providerId="ADAL" clId="{2ABCFF4C-5E19-4975-96A7-D4CF2B071325}" dt="2024-03-01T10:24:04.791" v="4082" actId="1076"/>
          <ac:picMkLst>
            <pc:docMk/>
            <pc:sldMk cId="1602209325" sldId="286"/>
            <ac:picMk id="12" creationId="{F160E63D-E75D-91F1-F697-CAB175741466}"/>
          </ac:picMkLst>
        </pc:picChg>
      </pc:sldChg>
      <pc:sldChg chg="addSp delSp modSp new del mod">
        <pc:chgData name="Stefania Ciliberti" userId="05abe2e2-f8f5-4a67-a7b6-a82723f0acce" providerId="ADAL" clId="{2ABCFF4C-5E19-4975-96A7-D4CF2B071325}" dt="2024-03-01T10:55:38.071" v="4137" actId="47"/>
        <pc:sldMkLst>
          <pc:docMk/>
          <pc:sldMk cId="1693088605" sldId="287"/>
        </pc:sldMkLst>
        <pc:spChg chg="del">
          <ac:chgData name="Stefania Ciliberti" userId="05abe2e2-f8f5-4a67-a7b6-a82723f0acce" providerId="ADAL" clId="{2ABCFF4C-5E19-4975-96A7-D4CF2B071325}" dt="2024-03-01T10:29:52.981" v="4084" actId="478"/>
          <ac:spMkLst>
            <pc:docMk/>
            <pc:sldMk cId="1693088605" sldId="287"/>
            <ac:spMk id="2" creationId="{9E298525-FD34-D167-9D12-0CA6B0AAB044}"/>
          </ac:spMkLst>
        </pc:spChg>
        <pc:spChg chg="add mod">
          <ac:chgData name="Stefania Ciliberti" userId="05abe2e2-f8f5-4a67-a7b6-a82723f0acce" providerId="ADAL" clId="{2ABCFF4C-5E19-4975-96A7-D4CF2B071325}" dt="2024-03-01T10:30:27.764" v="4097" actId="1076"/>
          <ac:spMkLst>
            <pc:docMk/>
            <pc:sldMk cId="1693088605" sldId="287"/>
            <ac:spMk id="7" creationId="{9649779A-6AB0-05DF-6DAA-4CB2618D6985}"/>
          </ac:spMkLst>
        </pc:spChg>
        <pc:spChg chg="add mod">
          <ac:chgData name="Stefania Ciliberti" userId="05abe2e2-f8f5-4a67-a7b6-a82723f0acce" providerId="ADAL" clId="{2ABCFF4C-5E19-4975-96A7-D4CF2B071325}" dt="2024-03-01T10:33:44.110" v="4105" actId="1076"/>
          <ac:spMkLst>
            <pc:docMk/>
            <pc:sldMk cId="1693088605" sldId="287"/>
            <ac:spMk id="11" creationId="{75220F2C-B916-584D-A3A7-5DEAEC62BC85}"/>
          </ac:spMkLst>
        </pc:spChg>
        <pc:spChg chg="add mod">
          <ac:chgData name="Stefania Ciliberti" userId="05abe2e2-f8f5-4a67-a7b6-a82723f0acce" providerId="ADAL" clId="{2ABCFF4C-5E19-4975-96A7-D4CF2B071325}" dt="2024-03-01T10:33:50.433" v="4107" actId="1076"/>
          <ac:spMkLst>
            <pc:docMk/>
            <pc:sldMk cId="1693088605" sldId="287"/>
            <ac:spMk id="12" creationId="{20099C5B-59C9-B15E-9C1A-AEF435620F5B}"/>
          </ac:spMkLst>
        </pc:spChg>
        <pc:spChg chg="add mod">
          <ac:chgData name="Stefania Ciliberti" userId="05abe2e2-f8f5-4a67-a7b6-a82723f0acce" providerId="ADAL" clId="{2ABCFF4C-5E19-4975-96A7-D4CF2B071325}" dt="2024-03-01T10:33:55.574" v="4109" actId="1076"/>
          <ac:spMkLst>
            <pc:docMk/>
            <pc:sldMk cId="1693088605" sldId="287"/>
            <ac:spMk id="13" creationId="{8E82165F-543E-3520-8EF6-B8DDF3F0640E}"/>
          </ac:spMkLst>
        </pc:spChg>
        <pc:picChg chg="add mod modCrop">
          <ac:chgData name="Stefania Ciliberti" userId="05abe2e2-f8f5-4a67-a7b6-a82723f0acce" providerId="ADAL" clId="{2ABCFF4C-5E19-4975-96A7-D4CF2B071325}" dt="2024-03-01T10:30:14.018" v="4094" actId="1076"/>
          <ac:picMkLst>
            <pc:docMk/>
            <pc:sldMk cId="1693088605" sldId="287"/>
            <ac:picMk id="6" creationId="{DAF7CCE4-A8A0-DB47-C177-BBFA9ACAB6A6}"/>
          </ac:picMkLst>
        </pc:picChg>
        <pc:picChg chg="add del mod">
          <ac:chgData name="Stefania Ciliberti" userId="05abe2e2-f8f5-4a67-a7b6-a82723f0acce" providerId="ADAL" clId="{2ABCFF4C-5E19-4975-96A7-D4CF2B071325}" dt="2024-03-01T10:30:40.359" v="4100" actId="478"/>
          <ac:picMkLst>
            <pc:docMk/>
            <pc:sldMk cId="1693088605" sldId="287"/>
            <ac:picMk id="8" creationId="{307F310C-1789-9713-8441-3D99D70B5B85}"/>
          </ac:picMkLst>
        </pc:picChg>
        <pc:picChg chg="add mod">
          <ac:chgData name="Stefania Ciliberti" userId="05abe2e2-f8f5-4a67-a7b6-a82723f0acce" providerId="ADAL" clId="{2ABCFF4C-5E19-4975-96A7-D4CF2B071325}" dt="2024-03-01T10:30:46.704" v="4102" actId="1076"/>
          <ac:picMkLst>
            <pc:docMk/>
            <pc:sldMk cId="1693088605" sldId="287"/>
            <ac:picMk id="9" creationId="{34430EBE-879F-6F01-5B06-FD049BE14EDE}"/>
          </ac:picMkLst>
        </pc:picChg>
        <pc:picChg chg="add mod">
          <ac:chgData name="Stefania Ciliberti" userId="05abe2e2-f8f5-4a67-a7b6-a82723f0acce" providerId="ADAL" clId="{2ABCFF4C-5E19-4975-96A7-D4CF2B071325}" dt="2024-03-01T10:33:39.118" v="4103"/>
          <ac:picMkLst>
            <pc:docMk/>
            <pc:sldMk cId="1693088605" sldId="287"/>
            <ac:picMk id="10" creationId="{1B14F131-58B1-CC3F-5A2D-28F7D12ADCC6}"/>
          </ac:picMkLst>
        </pc:picChg>
      </pc:sldChg>
      <pc:sldChg chg="addSp delSp modSp new mod">
        <pc:chgData name="Stefania Ciliberti" userId="05abe2e2-f8f5-4a67-a7b6-a82723f0acce" providerId="ADAL" clId="{2ABCFF4C-5E19-4975-96A7-D4CF2B071325}" dt="2024-03-01T11:03:34.353" v="4643" actId="20577"/>
        <pc:sldMkLst>
          <pc:docMk/>
          <pc:sldMk cId="4090959029" sldId="288"/>
        </pc:sldMkLst>
        <pc:spChg chg="del">
          <ac:chgData name="Stefania Ciliberti" userId="05abe2e2-f8f5-4a67-a7b6-a82723f0acce" providerId="ADAL" clId="{2ABCFF4C-5E19-4975-96A7-D4CF2B071325}" dt="2024-03-01T10:35:32.967" v="4111" actId="478"/>
          <ac:spMkLst>
            <pc:docMk/>
            <pc:sldMk cId="4090959029" sldId="288"/>
            <ac:spMk id="2" creationId="{F7407BFD-5525-025E-0934-CE9D769A8050}"/>
          </ac:spMkLst>
        </pc:spChg>
        <pc:spChg chg="del">
          <ac:chgData name="Stefania Ciliberti" userId="05abe2e2-f8f5-4a67-a7b6-a82723f0acce" providerId="ADAL" clId="{2ABCFF4C-5E19-4975-96A7-D4CF2B071325}" dt="2024-03-01T10:35:32.967" v="4111" actId="478"/>
          <ac:spMkLst>
            <pc:docMk/>
            <pc:sldMk cId="4090959029" sldId="288"/>
            <ac:spMk id="4" creationId="{0C4F2150-9FB8-2883-983D-9C335AEC8FE3}"/>
          </ac:spMkLst>
        </pc:spChg>
        <pc:spChg chg="add mod">
          <ac:chgData name="Stefania Ciliberti" userId="05abe2e2-f8f5-4a67-a7b6-a82723f0acce" providerId="ADAL" clId="{2ABCFF4C-5E19-4975-96A7-D4CF2B071325}" dt="2024-03-01T11:03:34.353" v="4643" actId="20577"/>
          <ac:spMkLst>
            <pc:docMk/>
            <pc:sldMk cId="4090959029" sldId="288"/>
            <ac:spMk id="11" creationId="{77F7C03C-B87D-1213-FA04-C66F31D04504}"/>
          </ac:spMkLst>
        </pc:spChg>
        <pc:spChg chg="add mod">
          <ac:chgData name="Stefania Ciliberti" userId="05abe2e2-f8f5-4a67-a7b6-a82723f0acce" providerId="ADAL" clId="{2ABCFF4C-5E19-4975-96A7-D4CF2B071325}" dt="2024-03-01T10:59:35.540" v="4419" actId="1076"/>
          <ac:spMkLst>
            <pc:docMk/>
            <pc:sldMk cId="4090959029" sldId="288"/>
            <ac:spMk id="12" creationId="{DD7D8B07-44DC-6A9C-D55E-78682290DF8B}"/>
          </ac:spMkLst>
        </pc:spChg>
        <pc:spChg chg="add mod">
          <ac:chgData name="Stefania Ciliberti" userId="05abe2e2-f8f5-4a67-a7b6-a82723f0acce" providerId="ADAL" clId="{2ABCFF4C-5E19-4975-96A7-D4CF2B071325}" dt="2024-03-01T10:59:35.540" v="4419" actId="1076"/>
          <ac:spMkLst>
            <pc:docMk/>
            <pc:sldMk cId="4090959029" sldId="288"/>
            <ac:spMk id="13" creationId="{6D0B1ED5-B4DB-C720-E66C-E2450EE8B9E7}"/>
          </ac:spMkLst>
        </pc:spChg>
        <pc:spChg chg="add del mod">
          <ac:chgData name="Stefania Ciliberti" userId="05abe2e2-f8f5-4a67-a7b6-a82723f0acce" providerId="ADAL" clId="{2ABCFF4C-5E19-4975-96A7-D4CF2B071325}" dt="2024-03-01T10:59:20.416" v="4416" actId="478"/>
          <ac:spMkLst>
            <pc:docMk/>
            <pc:sldMk cId="4090959029" sldId="288"/>
            <ac:spMk id="14" creationId="{5F0E258F-13D6-BDB8-C067-A47F05FDCE10}"/>
          </ac:spMkLst>
        </pc:spChg>
        <pc:spChg chg="add mod">
          <ac:chgData name="Stefania Ciliberti" userId="05abe2e2-f8f5-4a67-a7b6-a82723f0acce" providerId="ADAL" clId="{2ABCFF4C-5E19-4975-96A7-D4CF2B071325}" dt="2024-03-01T11:03:20.951" v="4625" actId="208"/>
          <ac:spMkLst>
            <pc:docMk/>
            <pc:sldMk cId="4090959029" sldId="288"/>
            <ac:spMk id="15" creationId="{19CF4BAE-903D-A45B-3507-350D6F0B7A3C}"/>
          </ac:spMkLst>
        </pc:spChg>
        <pc:spChg chg="add del mod">
          <ac:chgData name="Stefania Ciliberti" userId="05abe2e2-f8f5-4a67-a7b6-a82723f0acce" providerId="ADAL" clId="{2ABCFF4C-5E19-4975-96A7-D4CF2B071325}" dt="2024-03-01T11:02:41.784" v="4620" actId="478"/>
          <ac:spMkLst>
            <pc:docMk/>
            <pc:sldMk cId="4090959029" sldId="288"/>
            <ac:spMk id="20" creationId="{5D7D82A5-19A0-A265-4BE4-5B43B3572245}"/>
          </ac:spMkLst>
        </pc:spChg>
        <pc:picChg chg="add del mod">
          <ac:chgData name="Stefania Ciliberti" userId="05abe2e2-f8f5-4a67-a7b6-a82723f0acce" providerId="ADAL" clId="{2ABCFF4C-5E19-4975-96A7-D4CF2B071325}" dt="2024-03-01T10:54:32.056" v="4116" actId="478"/>
          <ac:picMkLst>
            <pc:docMk/>
            <pc:sldMk cId="4090959029" sldId="288"/>
            <ac:picMk id="6" creationId="{26D188ED-CC64-79CE-970E-DB7FFE0E420A}"/>
          </ac:picMkLst>
        </pc:picChg>
        <pc:picChg chg="add del mod modCrop">
          <ac:chgData name="Stefania Ciliberti" userId="05abe2e2-f8f5-4a67-a7b6-a82723f0acce" providerId="ADAL" clId="{2ABCFF4C-5E19-4975-96A7-D4CF2B071325}" dt="2024-03-01T11:00:38.527" v="4467" actId="478"/>
          <ac:picMkLst>
            <pc:docMk/>
            <pc:sldMk cId="4090959029" sldId="288"/>
            <ac:picMk id="8" creationId="{7A4CADAD-D720-FA39-204E-A5A2C8A6AC20}"/>
          </ac:picMkLst>
        </pc:picChg>
        <pc:picChg chg="add del mod modCrop">
          <ac:chgData name="Stefania Ciliberti" userId="05abe2e2-f8f5-4a67-a7b6-a82723f0acce" providerId="ADAL" clId="{2ABCFF4C-5E19-4975-96A7-D4CF2B071325}" dt="2024-03-01T11:00:38.527" v="4467" actId="478"/>
          <ac:picMkLst>
            <pc:docMk/>
            <pc:sldMk cId="4090959029" sldId="288"/>
            <ac:picMk id="10" creationId="{7774B1AC-9EE9-1E6D-4C8D-68D01C103B09}"/>
          </ac:picMkLst>
        </pc:picChg>
        <pc:picChg chg="add mod modCrop">
          <ac:chgData name="Stefania Ciliberti" userId="05abe2e2-f8f5-4a67-a7b6-a82723f0acce" providerId="ADAL" clId="{2ABCFF4C-5E19-4975-96A7-D4CF2B071325}" dt="2024-03-01T11:01:12.964" v="4479" actId="14100"/>
          <ac:picMkLst>
            <pc:docMk/>
            <pc:sldMk cId="4090959029" sldId="288"/>
            <ac:picMk id="17" creationId="{85CF3879-909A-9A21-6AD5-27609F493354}"/>
          </ac:picMkLst>
        </pc:picChg>
        <pc:picChg chg="add mod modCrop">
          <ac:chgData name="Stefania Ciliberti" userId="05abe2e2-f8f5-4a67-a7b6-a82723f0acce" providerId="ADAL" clId="{2ABCFF4C-5E19-4975-96A7-D4CF2B071325}" dt="2024-03-01T11:01:09.655" v="4478" actId="14100"/>
          <ac:picMkLst>
            <pc:docMk/>
            <pc:sldMk cId="4090959029" sldId="288"/>
            <ac:picMk id="19" creationId="{9EB2E840-B0D6-18B0-0BB2-B616A7420291}"/>
          </ac:picMkLst>
        </pc:picChg>
        <pc:cxnChg chg="add mod">
          <ac:chgData name="Stefania Ciliberti" userId="05abe2e2-f8f5-4a67-a7b6-a82723f0acce" providerId="ADAL" clId="{2ABCFF4C-5E19-4975-96A7-D4CF2B071325}" dt="2024-03-01T11:03:18.988" v="4624" actId="208"/>
          <ac:cxnSpMkLst>
            <pc:docMk/>
            <pc:sldMk cId="4090959029" sldId="288"/>
            <ac:cxnSpMk id="22" creationId="{84F548D7-C64F-6489-ECDA-04964931DCAA}"/>
          </ac:cxnSpMkLst>
        </pc:cxnChg>
      </pc:sldChg>
      <pc:sldChg chg="addSp delSp modSp new del mod">
        <pc:chgData name="Stefania Ciliberti" userId="05abe2e2-f8f5-4a67-a7b6-a82723f0acce" providerId="ADAL" clId="{2ABCFF4C-5E19-4975-96A7-D4CF2B071325}" dt="2024-03-01T11:10:55.133" v="4647" actId="47"/>
        <pc:sldMkLst>
          <pc:docMk/>
          <pc:sldMk cId="2081137895" sldId="289"/>
        </pc:sldMkLst>
        <pc:graphicFrameChg chg="add del mod">
          <ac:chgData name="Stefania Ciliberti" userId="05abe2e2-f8f5-4a67-a7b6-a82723f0acce" providerId="ADAL" clId="{2ABCFF4C-5E19-4975-96A7-D4CF2B071325}" dt="2024-03-01T11:10:52.619" v="4646" actId="478"/>
          <ac:graphicFrameMkLst>
            <pc:docMk/>
            <pc:sldMk cId="2081137895" sldId="289"/>
            <ac:graphicFrameMk id="5" creationId="{AF685EF5-4F4D-5027-925F-F160834CA1A2}"/>
          </ac:graphicFrameMkLst>
        </pc:graphicFrameChg>
      </pc:sldChg>
    </pc:docChg>
  </pc:docChgLst>
  <pc:docChgLst>
    <pc:chgData name="Roland Aznar" userId="31f9796c-fc03-405a-a780-d9c200ed853c" providerId="ADAL" clId="{9B781025-24EC-44C6-B15A-78BF2B09D89B}"/>
    <pc:docChg chg="modSld">
      <pc:chgData name="Roland Aznar" userId="31f9796c-fc03-405a-a780-d9c200ed853c" providerId="ADAL" clId="{9B781025-24EC-44C6-B15A-78BF2B09D89B}" dt="2023-10-30T09:13:49.566" v="2" actId="20577"/>
      <pc:docMkLst>
        <pc:docMk/>
      </pc:docMkLst>
      <pc:sldChg chg="modSp mod">
        <pc:chgData name="Roland Aznar" userId="31f9796c-fc03-405a-a780-d9c200ed853c" providerId="ADAL" clId="{9B781025-24EC-44C6-B15A-78BF2B09D89B}" dt="2023-10-30T09:13:49.566" v="2" actId="20577"/>
        <pc:sldMkLst>
          <pc:docMk/>
          <pc:sldMk cId="873692458" sldId="264"/>
        </pc:sldMkLst>
        <pc:spChg chg="mod">
          <ac:chgData name="Roland Aznar" userId="31f9796c-fc03-405a-a780-d9c200ed853c" providerId="ADAL" clId="{9B781025-24EC-44C6-B15A-78BF2B09D89B}" dt="2023-10-30T09:13:49.566" v="2" actId="20577"/>
          <ac:spMkLst>
            <pc:docMk/>
            <pc:sldMk cId="873692458" sldId="264"/>
            <ac:spMk id="3" creationId="{4C865FFE-16BB-BF1F-CA29-55F83B647BDB}"/>
          </ac:spMkLst>
        </pc:spChg>
      </pc:sldChg>
    </pc:docChg>
  </pc:docChgLst>
  <pc:docChgLst>
    <pc:chgData name="Stefania Ciliberti" userId="05abe2e2-f8f5-4a67-a7b6-a82723f0acce" providerId="ADAL" clId="{84D3D2CB-F9BF-884D-BB37-D4B62553BBC3}"/>
    <pc:docChg chg="undo custSel addSld modSld">
      <pc:chgData name="Stefania Ciliberti" userId="05abe2e2-f8f5-4a67-a7b6-a82723f0acce" providerId="ADAL" clId="{84D3D2CB-F9BF-884D-BB37-D4B62553BBC3}" dt="2023-11-26T15:59:09.423" v="661" actId="478"/>
      <pc:docMkLst>
        <pc:docMk/>
      </pc:docMkLst>
      <pc:sldChg chg="addSp delSp modSp new mod">
        <pc:chgData name="Stefania Ciliberti" userId="05abe2e2-f8f5-4a67-a7b6-a82723f0acce" providerId="ADAL" clId="{84D3D2CB-F9BF-884D-BB37-D4B62553BBC3}" dt="2023-11-26T15:48:45.121" v="406" actId="20577"/>
        <pc:sldMkLst>
          <pc:docMk/>
          <pc:sldMk cId="1718591366" sldId="266"/>
        </pc:sldMkLst>
        <pc:spChg chg="del">
          <ac:chgData name="Stefania Ciliberti" userId="05abe2e2-f8f5-4a67-a7b6-a82723f0acce" providerId="ADAL" clId="{84D3D2CB-F9BF-884D-BB37-D4B62553BBC3}" dt="2023-11-26T15:28:17.645" v="1" actId="478"/>
          <ac:spMkLst>
            <pc:docMk/>
            <pc:sldMk cId="1718591366" sldId="266"/>
            <ac:spMk id="2" creationId="{8821DAA5-580A-C189-FDFD-D89578ECE340}"/>
          </ac:spMkLst>
        </pc:spChg>
        <pc:spChg chg="del">
          <ac:chgData name="Stefania Ciliberti" userId="05abe2e2-f8f5-4a67-a7b6-a82723f0acce" providerId="ADAL" clId="{84D3D2CB-F9BF-884D-BB37-D4B62553BBC3}" dt="2023-11-26T15:28:17.645" v="1" actId="478"/>
          <ac:spMkLst>
            <pc:docMk/>
            <pc:sldMk cId="1718591366" sldId="266"/>
            <ac:spMk id="4" creationId="{DB3B75C4-07FD-7339-B3A3-604C7D9994DD}"/>
          </ac:spMkLst>
        </pc:spChg>
        <pc:spChg chg="add mod">
          <ac:chgData name="Stefania Ciliberti" userId="05abe2e2-f8f5-4a67-a7b6-a82723f0acce" providerId="ADAL" clId="{84D3D2CB-F9BF-884D-BB37-D4B62553BBC3}" dt="2023-11-26T15:32:38.040" v="61" actId="1035"/>
          <ac:spMkLst>
            <pc:docMk/>
            <pc:sldMk cId="1718591366" sldId="266"/>
            <ac:spMk id="5" creationId="{9D625BCE-79A9-F0C1-0CE1-8B2F044F04D0}"/>
          </ac:spMkLst>
        </pc:spChg>
        <pc:spChg chg="add mod">
          <ac:chgData name="Stefania Ciliberti" userId="05abe2e2-f8f5-4a67-a7b6-a82723f0acce" providerId="ADAL" clId="{84D3D2CB-F9BF-884D-BB37-D4B62553BBC3}" dt="2023-11-26T15:32:38.040" v="61" actId="1035"/>
          <ac:spMkLst>
            <pc:docMk/>
            <pc:sldMk cId="1718591366" sldId="266"/>
            <ac:spMk id="6" creationId="{30999D3C-EE09-76C1-0349-D05D2F74B928}"/>
          </ac:spMkLst>
        </pc:spChg>
        <pc:spChg chg="add mod">
          <ac:chgData name="Stefania Ciliberti" userId="05abe2e2-f8f5-4a67-a7b6-a82723f0acce" providerId="ADAL" clId="{84D3D2CB-F9BF-884D-BB37-D4B62553BBC3}" dt="2023-11-26T15:32:38.040" v="61" actId="1035"/>
          <ac:spMkLst>
            <pc:docMk/>
            <pc:sldMk cId="1718591366" sldId="266"/>
            <ac:spMk id="7" creationId="{457C8EA3-2F32-77B2-69C0-00C4B28CE8D3}"/>
          </ac:spMkLst>
        </pc:spChg>
        <pc:spChg chg="add mod">
          <ac:chgData name="Stefania Ciliberti" userId="05abe2e2-f8f5-4a67-a7b6-a82723f0acce" providerId="ADAL" clId="{84D3D2CB-F9BF-884D-BB37-D4B62553BBC3}" dt="2023-11-26T15:33:35.248" v="90" actId="20577"/>
          <ac:spMkLst>
            <pc:docMk/>
            <pc:sldMk cId="1718591366" sldId="266"/>
            <ac:spMk id="8" creationId="{219E6D3F-B3D3-C0FE-0024-07B436B080F0}"/>
          </ac:spMkLst>
        </pc:spChg>
        <pc:spChg chg="add mod">
          <ac:chgData name="Stefania Ciliberti" userId="05abe2e2-f8f5-4a67-a7b6-a82723f0acce" providerId="ADAL" clId="{84D3D2CB-F9BF-884D-BB37-D4B62553BBC3}" dt="2023-11-26T15:33:44.670" v="92" actId="20577"/>
          <ac:spMkLst>
            <pc:docMk/>
            <pc:sldMk cId="1718591366" sldId="266"/>
            <ac:spMk id="9" creationId="{04BF88FE-FAD1-0140-3673-AB4AF0D1DDA1}"/>
          </ac:spMkLst>
        </pc:spChg>
        <pc:spChg chg="add mod">
          <ac:chgData name="Stefania Ciliberti" userId="05abe2e2-f8f5-4a67-a7b6-a82723f0acce" providerId="ADAL" clId="{84D3D2CB-F9BF-884D-BB37-D4B62553BBC3}" dt="2023-11-26T15:33:46.087" v="94" actId="20577"/>
          <ac:spMkLst>
            <pc:docMk/>
            <pc:sldMk cId="1718591366" sldId="266"/>
            <ac:spMk id="10" creationId="{7396D8DD-41CD-641E-A32C-1F6D63642669}"/>
          </ac:spMkLst>
        </pc:spChg>
        <pc:spChg chg="add mod">
          <ac:chgData name="Stefania Ciliberti" userId="05abe2e2-f8f5-4a67-a7b6-a82723f0acce" providerId="ADAL" clId="{84D3D2CB-F9BF-884D-BB37-D4B62553BBC3}" dt="2023-11-26T15:32:38.040" v="61" actId="1035"/>
          <ac:spMkLst>
            <pc:docMk/>
            <pc:sldMk cId="1718591366" sldId="266"/>
            <ac:spMk id="11" creationId="{4F0EAD4F-A5A0-306B-D122-C971A086F026}"/>
          </ac:spMkLst>
        </pc:spChg>
        <pc:spChg chg="add mod">
          <ac:chgData name="Stefania Ciliberti" userId="05abe2e2-f8f5-4a67-a7b6-a82723f0acce" providerId="ADAL" clId="{84D3D2CB-F9BF-884D-BB37-D4B62553BBC3}" dt="2023-11-26T15:44:20.304" v="257" actId="20577"/>
          <ac:spMkLst>
            <pc:docMk/>
            <pc:sldMk cId="1718591366" sldId="266"/>
            <ac:spMk id="13" creationId="{46BDACE0-A5C3-A638-2E77-C242A962ECC6}"/>
          </ac:spMkLst>
        </pc:spChg>
        <pc:spChg chg="add mod">
          <ac:chgData name="Stefania Ciliberti" userId="05abe2e2-f8f5-4a67-a7b6-a82723f0acce" providerId="ADAL" clId="{84D3D2CB-F9BF-884D-BB37-D4B62553BBC3}" dt="2023-11-26T15:32:38.040" v="61" actId="1035"/>
          <ac:spMkLst>
            <pc:docMk/>
            <pc:sldMk cId="1718591366" sldId="266"/>
            <ac:spMk id="16" creationId="{32547F40-2AFD-DE4A-370D-59133D650CF2}"/>
          </ac:spMkLst>
        </pc:spChg>
        <pc:spChg chg="add mod">
          <ac:chgData name="Stefania Ciliberti" userId="05abe2e2-f8f5-4a67-a7b6-a82723f0acce" providerId="ADAL" clId="{84D3D2CB-F9BF-884D-BB37-D4B62553BBC3}" dt="2023-11-26T15:32:38.040" v="61" actId="1035"/>
          <ac:spMkLst>
            <pc:docMk/>
            <pc:sldMk cId="1718591366" sldId="266"/>
            <ac:spMk id="17" creationId="{BCFC82E4-833F-102B-234A-841A9CCADF64}"/>
          </ac:spMkLst>
        </pc:spChg>
        <pc:spChg chg="add mod">
          <ac:chgData name="Stefania Ciliberti" userId="05abe2e2-f8f5-4a67-a7b6-a82723f0acce" providerId="ADAL" clId="{84D3D2CB-F9BF-884D-BB37-D4B62553BBC3}" dt="2023-11-26T15:34:43.342" v="125" actId="20577"/>
          <ac:spMkLst>
            <pc:docMk/>
            <pc:sldMk cId="1718591366" sldId="266"/>
            <ac:spMk id="18" creationId="{0398EB02-ACC1-08DD-D52D-857D84966831}"/>
          </ac:spMkLst>
        </pc:spChg>
        <pc:spChg chg="add mod">
          <ac:chgData name="Stefania Ciliberti" userId="05abe2e2-f8f5-4a67-a7b6-a82723f0acce" providerId="ADAL" clId="{84D3D2CB-F9BF-884D-BB37-D4B62553BBC3}" dt="2023-11-26T15:32:38.040" v="61" actId="1035"/>
          <ac:spMkLst>
            <pc:docMk/>
            <pc:sldMk cId="1718591366" sldId="266"/>
            <ac:spMk id="19" creationId="{5C1FF058-8CF2-B40F-9E56-C87B39F91C1C}"/>
          </ac:spMkLst>
        </pc:spChg>
        <pc:spChg chg="add mod">
          <ac:chgData name="Stefania Ciliberti" userId="05abe2e2-f8f5-4a67-a7b6-a82723f0acce" providerId="ADAL" clId="{84D3D2CB-F9BF-884D-BB37-D4B62553BBC3}" dt="2023-11-26T15:32:38.040" v="61" actId="1035"/>
          <ac:spMkLst>
            <pc:docMk/>
            <pc:sldMk cId="1718591366" sldId="266"/>
            <ac:spMk id="21" creationId="{60844FE9-A885-F125-9E2F-0E866A24D751}"/>
          </ac:spMkLst>
        </pc:spChg>
        <pc:spChg chg="add mod">
          <ac:chgData name="Stefania Ciliberti" userId="05abe2e2-f8f5-4a67-a7b6-a82723f0acce" providerId="ADAL" clId="{84D3D2CB-F9BF-884D-BB37-D4B62553BBC3}" dt="2023-11-26T15:32:38.040" v="61" actId="1035"/>
          <ac:spMkLst>
            <pc:docMk/>
            <pc:sldMk cId="1718591366" sldId="266"/>
            <ac:spMk id="22" creationId="{1BCE6631-F86B-A400-2E05-4CA8FDC7A925}"/>
          </ac:spMkLst>
        </pc:spChg>
        <pc:spChg chg="add mod">
          <ac:chgData name="Stefania Ciliberti" userId="05abe2e2-f8f5-4a67-a7b6-a82723f0acce" providerId="ADAL" clId="{84D3D2CB-F9BF-884D-BB37-D4B62553BBC3}" dt="2023-11-26T15:35:26.370" v="141" actId="20577"/>
          <ac:spMkLst>
            <pc:docMk/>
            <pc:sldMk cId="1718591366" sldId="266"/>
            <ac:spMk id="23" creationId="{175B21A4-4877-73DC-4CC2-54A812EA9D81}"/>
          </ac:spMkLst>
        </pc:spChg>
        <pc:spChg chg="add mod">
          <ac:chgData name="Stefania Ciliberti" userId="05abe2e2-f8f5-4a67-a7b6-a82723f0acce" providerId="ADAL" clId="{84D3D2CB-F9BF-884D-BB37-D4B62553BBC3}" dt="2023-11-26T15:35:44.093" v="148" actId="20577"/>
          <ac:spMkLst>
            <pc:docMk/>
            <pc:sldMk cId="1718591366" sldId="266"/>
            <ac:spMk id="24" creationId="{39EBEA2D-6E98-5E74-AA19-D6DB5734CD72}"/>
          </ac:spMkLst>
        </pc:spChg>
        <pc:spChg chg="add mod">
          <ac:chgData name="Stefania Ciliberti" userId="05abe2e2-f8f5-4a67-a7b6-a82723f0acce" providerId="ADAL" clId="{84D3D2CB-F9BF-884D-BB37-D4B62553BBC3}" dt="2023-11-26T15:34:25.590" v="123" actId="20577"/>
          <ac:spMkLst>
            <pc:docMk/>
            <pc:sldMk cId="1718591366" sldId="266"/>
            <ac:spMk id="25" creationId="{A3734B3E-90CB-A607-14F2-95563CF365D3}"/>
          </ac:spMkLst>
        </pc:spChg>
        <pc:spChg chg="add mod">
          <ac:chgData name="Stefania Ciliberti" userId="05abe2e2-f8f5-4a67-a7b6-a82723f0acce" providerId="ADAL" clId="{84D3D2CB-F9BF-884D-BB37-D4B62553BBC3}" dt="2023-11-26T15:35:32.867" v="143" actId="20577"/>
          <ac:spMkLst>
            <pc:docMk/>
            <pc:sldMk cId="1718591366" sldId="266"/>
            <ac:spMk id="27" creationId="{FD87F498-377F-0EC8-FBD6-7E64B75328CB}"/>
          </ac:spMkLst>
        </pc:spChg>
        <pc:spChg chg="add mod">
          <ac:chgData name="Stefania Ciliberti" userId="05abe2e2-f8f5-4a67-a7b6-a82723f0acce" providerId="ADAL" clId="{84D3D2CB-F9BF-884D-BB37-D4B62553BBC3}" dt="2023-11-26T15:35:52.987" v="154" actId="20577"/>
          <ac:spMkLst>
            <pc:docMk/>
            <pc:sldMk cId="1718591366" sldId="266"/>
            <ac:spMk id="30" creationId="{FDE3C286-F318-C0B8-F19A-BC486B42569C}"/>
          </ac:spMkLst>
        </pc:spChg>
        <pc:spChg chg="add mod">
          <ac:chgData name="Stefania Ciliberti" userId="05abe2e2-f8f5-4a67-a7b6-a82723f0acce" providerId="ADAL" clId="{84D3D2CB-F9BF-884D-BB37-D4B62553BBC3}" dt="2023-11-26T15:35:59.035" v="156" actId="20577"/>
          <ac:spMkLst>
            <pc:docMk/>
            <pc:sldMk cId="1718591366" sldId="266"/>
            <ac:spMk id="31" creationId="{09F649BD-DEC0-9563-7605-9BB74944DA44}"/>
          </ac:spMkLst>
        </pc:spChg>
        <pc:spChg chg="add mod">
          <ac:chgData name="Stefania Ciliberti" userId="05abe2e2-f8f5-4a67-a7b6-a82723f0acce" providerId="ADAL" clId="{84D3D2CB-F9BF-884D-BB37-D4B62553BBC3}" dt="2023-11-26T15:36:15.949" v="173" actId="14100"/>
          <ac:spMkLst>
            <pc:docMk/>
            <pc:sldMk cId="1718591366" sldId="266"/>
            <ac:spMk id="33" creationId="{4CB2CB88-57FA-27C3-BA09-CBE267848711}"/>
          </ac:spMkLst>
        </pc:spChg>
        <pc:spChg chg="add mod">
          <ac:chgData name="Stefania Ciliberti" userId="05abe2e2-f8f5-4a67-a7b6-a82723f0acce" providerId="ADAL" clId="{84D3D2CB-F9BF-884D-BB37-D4B62553BBC3}" dt="2023-11-26T15:36:21.951" v="175" actId="20577"/>
          <ac:spMkLst>
            <pc:docMk/>
            <pc:sldMk cId="1718591366" sldId="266"/>
            <ac:spMk id="34" creationId="{1DAFA91B-03D4-2AED-4E10-5759B29B1B0C}"/>
          </ac:spMkLst>
        </pc:spChg>
        <pc:spChg chg="add mod">
          <ac:chgData name="Stefania Ciliberti" userId="05abe2e2-f8f5-4a67-a7b6-a82723f0acce" providerId="ADAL" clId="{84D3D2CB-F9BF-884D-BB37-D4B62553BBC3}" dt="2023-11-26T15:36:26.102" v="178" actId="20577"/>
          <ac:spMkLst>
            <pc:docMk/>
            <pc:sldMk cId="1718591366" sldId="266"/>
            <ac:spMk id="36" creationId="{EB0F0EF7-5305-86F1-2F6A-25B52374FFF4}"/>
          </ac:spMkLst>
        </pc:spChg>
        <pc:spChg chg="add mod">
          <ac:chgData name="Stefania Ciliberti" userId="05abe2e2-f8f5-4a67-a7b6-a82723f0acce" providerId="ADAL" clId="{84D3D2CB-F9BF-884D-BB37-D4B62553BBC3}" dt="2023-11-26T15:33:04.482" v="84" actId="14100"/>
          <ac:spMkLst>
            <pc:docMk/>
            <pc:sldMk cId="1718591366" sldId="266"/>
            <ac:spMk id="37" creationId="{EF1CE21E-3E75-68AC-166E-C6E590FFCCFD}"/>
          </ac:spMkLst>
        </pc:spChg>
        <pc:spChg chg="add mod">
          <ac:chgData name="Stefania Ciliberti" userId="05abe2e2-f8f5-4a67-a7b6-a82723f0acce" providerId="ADAL" clId="{84D3D2CB-F9BF-884D-BB37-D4B62553BBC3}" dt="2023-11-26T15:37:53.886" v="238" actId="1076"/>
          <ac:spMkLst>
            <pc:docMk/>
            <pc:sldMk cId="1718591366" sldId="266"/>
            <ac:spMk id="38" creationId="{9CCD0B17-929B-C4F5-7149-E50CAF4191EA}"/>
          </ac:spMkLst>
        </pc:spChg>
        <pc:spChg chg="add mod">
          <ac:chgData name="Stefania Ciliberti" userId="05abe2e2-f8f5-4a67-a7b6-a82723f0acce" providerId="ADAL" clId="{84D3D2CB-F9BF-884D-BB37-D4B62553BBC3}" dt="2023-11-26T15:35:04.978" v="129" actId="20577"/>
          <ac:spMkLst>
            <pc:docMk/>
            <pc:sldMk cId="1718591366" sldId="266"/>
            <ac:spMk id="40" creationId="{0B1788CC-4ED8-5E4A-C4FC-9A5F776EE7C4}"/>
          </ac:spMkLst>
        </pc:spChg>
        <pc:spChg chg="add mod">
          <ac:chgData name="Stefania Ciliberti" userId="05abe2e2-f8f5-4a67-a7b6-a82723f0acce" providerId="ADAL" clId="{84D3D2CB-F9BF-884D-BB37-D4B62553BBC3}" dt="2023-11-26T15:35:08.594" v="139" actId="20577"/>
          <ac:spMkLst>
            <pc:docMk/>
            <pc:sldMk cId="1718591366" sldId="266"/>
            <ac:spMk id="41" creationId="{552507C5-9658-5D00-CE5E-23C6C9DCA10A}"/>
          </ac:spMkLst>
        </pc:spChg>
        <pc:spChg chg="add mod">
          <ac:chgData name="Stefania Ciliberti" userId="05abe2e2-f8f5-4a67-a7b6-a82723f0acce" providerId="ADAL" clId="{84D3D2CB-F9BF-884D-BB37-D4B62553BBC3}" dt="2023-11-26T15:36:41.146" v="184" actId="20577"/>
          <ac:spMkLst>
            <pc:docMk/>
            <pc:sldMk cId="1718591366" sldId="266"/>
            <ac:spMk id="44" creationId="{3B0D025A-39B7-0310-D275-075A3B616175}"/>
          </ac:spMkLst>
        </pc:spChg>
        <pc:spChg chg="add mod">
          <ac:chgData name="Stefania Ciliberti" userId="05abe2e2-f8f5-4a67-a7b6-a82723f0acce" providerId="ADAL" clId="{84D3D2CB-F9BF-884D-BB37-D4B62553BBC3}" dt="2023-11-26T15:36:44.501" v="190" actId="20577"/>
          <ac:spMkLst>
            <pc:docMk/>
            <pc:sldMk cId="1718591366" sldId="266"/>
            <ac:spMk id="46" creationId="{3135A44E-0568-3DAA-247F-633647D04B07}"/>
          </ac:spMkLst>
        </pc:spChg>
        <pc:spChg chg="add mod">
          <ac:chgData name="Stefania Ciliberti" userId="05abe2e2-f8f5-4a67-a7b6-a82723f0acce" providerId="ADAL" clId="{84D3D2CB-F9BF-884D-BB37-D4B62553BBC3}" dt="2023-11-26T15:36:46.180" v="192" actId="20577"/>
          <ac:spMkLst>
            <pc:docMk/>
            <pc:sldMk cId="1718591366" sldId="266"/>
            <ac:spMk id="47" creationId="{C5A469A0-5602-D4D1-0787-37A2E172A414}"/>
          </ac:spMkLst>
        </pc:spChg>
        <pc:spChg chg="add mod">
          <ac:chgData name="Stefania Ciliberti" userId="05abe2e2-f8f5-4a67-a7b6-a82723f0acce" providerId="ADAL" clId="{84D3D2CB-F9BF-884D-BB37-D4B62553BBC3}" dt="2023-11-26T15:36:51.754" v="200" actId="20577"/>
          <ac:spMkLst>
            <pc:docMk/>
            <pc:sldMk cId="1718591366" sldId="266"/>
            <ac:spMk id="49" creationId="{8D9BFE1E-3748-0F97-C624-1815E51BCE20}"/>
          </ac:spMkLst>
        </pc:spChg>
        <pc:spChg chg="add mod">
          <ac:chgData name="Stefania Ciliberti" userId="05abe2e2-f8f5-4a67-a7b6-a82723f0acce" providerId="ADAL" clId="{84D3D2CB-F9BF-884D-BB37-D4B62553BBC3}" dt="2023-11-26T15:36:54.129" v="202" actId="20577"/>
          <ac:spMkLst>
            <pc:docMk/>
            <pc:sldMk cId="1718591366" sldId="266"/>
            <ac:spMk id="50" creationId="{043F513E-BF78-D0E3-B4FF-673DA7376136}"/>
          </ac:spMkLst>
        </pc:spChg>
        <pc:spChg chg="add mod">
          <ac:chgData name="Stefania Ciliberti" userId="05abe2e2-f8f5-4a67-a7b6-a82723f0acce" providerId="ADAL" clId="{84D3D2CB-F9BF-884D-BB37-D4B62553BBC3}" dt="2023-11-26T15:37:00.264" v="215" actId="14100"/>
          <ac:spMkLst>
            <pc:docMk/>
            <pc:sldMk cId="1718591366" sldId="266"/>
            <ac:spMk id="52" creationId="{8F46EFAC-321D-506A-8363-470DCD6B677F}"/>
          </ac:spMkLst>
        </pc:spChg>
        <pc:spChg chg="add mod">
          <ac:chgData name="Stefania Ciliberti" userId="05abe2e2-f8f5-4a67-a7b6-a82723f0acce" providerId="ADAL" clId="{84D3D2CB-F9BF-884D-BB37-D4B62553BBC3}" dt="2023-11-26T15:37:29.696" v="235" actId="1036"/>
          <ac:spMkLst>
            <pc:docMk/>
            <pc:sldMk cId="1718591366" sldId="266"/>
            <ac:spMk id="54" creationId="{C1C7AF3B-561A-BE1F-9CED-FF676AD2603F}"/>
          </ac:spMkLst>
        </pc:spChg>
        <pc:spChg chg="add mod">
          <ac:chgData name="Stefania Ciliberti" userId="05abe2e2-f8f5-4a67-a7b6-a82723f0acce" providerId="ADAL" clId="{84D3D2CB-F9BF-884D-BB37-D4B62553BBC3}" dt="2023-11-26T15:37:29.696" v="235" actId="1036"/>
          <ac:spMkLst>
            <pc:docMk/>
            <pc:sldMk cId="1718591366" sldId="266"/>
            <ac:spMk id="55" creationId="{7F52EE95-4EF1-C807-2277-5537FE4B708C}"/>
          </ac:spMkLst>
        </pc:spChg>
        <pc:spChg chg="add mod">
          <ac:chgData name="Stefania Ciliberti" userId="05abe2e2-f8f5-4a67-a7b6-a82723f0acce" providerId="ADAL" clId="{84D3D2CB-F9BF-884D-BB37-D4B62553BBC3}" dt="2023-11-26T15:37:29.696" v="235" actId="1036"/>
          <ac:spMkLst>
            <pc:docMk/>
            <pc:sldMk cId="1718591366" sldId="266"/>
            <ac:spMk id="56" creationId="{199AA463-4F20-8F57-BFFA-D0874386E579}"/>
          </ac:spMkLst>
        </pc:spChg>
        <pc:spChg chg="add mod">
          <ac:chgData name="Stefania Ciliberti" userId="05abe2e2-f8f5-4a67-a7b6-a82723f0acce" providerId="ADAL" clId="{84D3D2CB-F9BF-884D-BB37-D4B62553BBC3}" dt="2023-11-26T15:37:29.696" v="235" actId="1036"/>
          <ac:spMkLst>
            <pc:docMk/>
            <pc:sldMk cId="1718591366" sldId="266"/>
            <ac:spMk id="57" creationId="{6FD85793-D4C8-2BF1-4AB7-4A20B8708E84}"/>
          </ac:spMkLst>
        </pc:spChg>
        <pc:spChg chg="add mod">
          <ac:chgData name="Stefania Ciliberti" userId="05abe2e2-f8f5-4a67-a7b6-a82723f0acce" providerId="ADAL" clId="{84D3D2CB-F9BF-884D-BB37-D4B62553BBC3}" dt="2023-11-26T15:37:29.696" v="235" actId="1036"/>
          <ac:spMkLst>
            <pc:docMk/>
            <pc:sldMk cId="1718591366" sldId="266"/>
            <ac:spMk id="58" creationId="{C2505358-5FDF-0AE4-C758-275564F857D4}"/>
          </ac:spMkLst>
        </pc:spChg>
        <pc:spChg chg="add mod">
          <ac:chgData name="Stefania Ciliberti" userId="05abe2e2-f8f5-4a67-a7b6-a82723f0acce" providerId="ADAL" clId="{84D3D2CB-F9BF-884D-BB37-D4B62553BBC3}" dt="2023-11-26T15:43:39.345" v="250" actId="20577"/>
          <ac:spMkLst>
            <pc:docMk/>
            <pc:sldMk cId="1718591366" sldId="266"/>
            <ac:spMk id="59" creationId="{5BD3F5B9-A892-C9BF-913C-C5FE648E9C0A}"/>
          </ac:spMkLst>
        </pc:spChg>
        <pc:spChg chg="add mod">
          <ac:chgData name="Stefania Ciliberti" userId="05abe2e2-f8f5-4a67-a7b6-a82723f0acce" providerId="ADAL" clId="{84D3D2CB-F9BF-884D-BB37-D4B62553BBC3}" dt="2023-11-26T15:37:29.696" v="235" actId="1036"/>
          <ac:spMkLst>
            <pc:docMk/>
            <pc:sldMk cId="1718591366" sldId="266"/>
            <ac:spMk id="60" creationId="{D40172E4-1A54-BB62-CF79-C34EDFC5F548}"/>
          </ac:spMkLst>
        </pc:spChg>
        <pc:spChg chg="add mod">
          <ac:chgData name="Stefania Ciliberti" userId="05abe2e2-f8f5-4a67-a7b6-a82723f0acce" providerId="ADAL" clId="{84D3D2CB-F9BF-884D-BB37-D4B62553BBC3}" dt="2023-11-26T15:37:29.696" v="235" actId="1036"/>
          <ac:spMkLst>
            <pc:docMk/>
            <pc:sldMk cId="1718591366" sldId="266"/>
            <ac:spMk id="61" creationId="{83295B21-F7F6-4BDB-9885-5423C0931218}"/>
          </ac:spMkLst>
        </pc:spChg>
        <pc:spChg chg="add mod">
          <ac:chgData name="Stefania Ciliberti" userId="05abe2e2-f8f5-4a67-a7b6-a82723f0acce" providerId="ADAL" clId="{84D3D2CB-F9BF-884D-BB37-D4B62553BBC3}" dt="2023-11-26T15:37:29.696" v="235" actId="1036"/>
          <ac:spMkLst>
            <pc:docMk/>
            <pc:sldMk cId="1718591366" sldId="266"/>
            <ac:spMk id="62" creationId="{0F701ABB-3837-5007-1ECD-134F1FD40F97}"/>
          </ac:spMkLst>
        </pc:spChg>
        <pc:spChg chg="add mod">
          <ac:chgData name="Stefania Ciliberti" userId="05abe2e2-f8f5-4a67-a7b6-a82723f0acce" providerId="ADAL" clId="{84D3D2CB-F9BF-884D-BB37-D4B62553BBC3}" dt="2023-11-26T15:44:23.993" v="261" actId="20577"/>
          <ac:spMkLst>
            <pc:docMk/>
            <pc:sldMk cId="1718591366" sldId="266"/>
            <ac:spMk id="64" creationId="{5FF7E2B7-F3DE-93DE-4FC6-F266F411C712}"/>
          </ac:spMkLst>
        </pc:spChg>
        <pc:spChg chg="add mod">
          <ac:chgData name="Stefania Ciliberti" userId="05abe2e2-f8f5-4a67-a7b6-a82723f0acce" providerId="ADAL" clId="{84D3D2CB-F9BF-884D-BB37-D4B62553BBC3}" dt="2023-11-26T15:37:29.696" v="235" actId="1036"/>
          <ac:spMkLst>
            <pc:docMk/>
            <pc:sldMk cId="1718591366" sldId="266"/>
            <ac:spMk id="67" creationId="{87BD62F6-8ED4-DA03-481E-96886816C7C2}"/>
          </ac:spMkLst>
        </pc:spChg>
        <pc:spChg chg="add mod">
          <ac:chgData name="Stefania Ciliberti" userId="05abe2e2-f8f5-4a67-a7b6-a82723f0acce" providerId="ADAL" clId="{84D3D2CB-F9BF-884D-BB37-D4B62553BBC3}" dt="2023-11-26T15:37:29.696" v="235" actId="1036"/>
          <ac:spMkLst>
            <pc:docMk/>
            <pc:sldMk cId="1718591366" sldId="266"/>
            <ac:spMk id="68" creationId="{EF0B681C-CBD5-2EBE-DEE2-966BBC70C460}"/>
          </ac:spMkLst>
        </pc:spChg>
        <pc:spChg chg="add mod">
          <ac:chgData name="Stefania Ciliberti" userId="05abe2e2-f8f5-4a67-a7b6-a82723f0acce" providerId="ADAL" clId="{84D3D2CB-F9BF-884D-BB37-D4B62553BBC3}" dt="2023-11-26T15:37:29.696" v="235" actId="1036"/>
          <ac:spMkLst>
            <pc:docMk/>
            <pc:sldMk cId="1718591366" sldId="266"/>
            <ac:spMk id="69" creationId="{25702BD7-774F-0A35-0CFD-BEC676B23B2C}"/>
          </ac:spMkLst>
        </pc:spChg>
        <pc:spChg chg="add mod">
          <ac:chgData name="Stefania Ciliberti" userId="05abe2e2-f8f5-4a67-a7b6-a82723f0acce" providerId="ADAL" clId="{84D3D2CB-F9BF-884D-BB37-D4B62553BBC3}" dt="2023-11-26T15:45:15.328" v="273" actId="20577"/>
          <ac:spMkLst>
            <pc:docMk/>
            <pc:sldMk cId="1718591366" sldId="266"/>
            <ac:spMk id="71" creationId="{950854E7-C461-C37C-AC51-FE9DC63A881D}"/>
          </ac:spMkLst>
        </pc:spChg>
        <pc:spChg chg="add mod">
          <ac:chgData name="Stefania Ciliberti" userId="05abe2e2-f8f5-4a67-a7b6-a82723f0acce" providerId="ADAL" clId="{84D3D2CB-F9BF-884D-BB37-D4B62553BBC3}" dt="2023-11-26T15:45:31.655" v="277" actId="20577"/>
          <ac:spMkLst>
            <pc:docMk/>
            <pc:sldMk cId="1718591366" sldId="266"/>
            <ac:spMk id="72" creationId="{BB7A9716-CF3B-8D2C-620B-5036115631A5}"/>
          </ac:spMkLst>
        </pc:spChg>
        <pc:spChg chg="add mod">
          <ac:chgData name="Stefania Ciliberti" userId="05abe2e2-f8f5-4a67-a7b6-a82723f0acce" providerId="ADAL" clId="{84D3D2CB-F9BF-884D-BB37-D4B62553BBC3}" dt="2023-11-26T15:45:59.140" v="292" actId="20577"/>
          <ac:spMkLst>
            <pc:docMk/>
            <pc:sldMk cId="1718591366" sldId="266"/>
            <ac:spMk id="73" creationId="{0CB7DE59-2CC5-D00F-D341-351C148DD38B}"/>
          </ac:spMkLst>
        </pc:spChg>
        <pc:spChg chg="add mod">
          <ac:chgData name="Stefania Ciliberti" userId="05abe2e2-f8f5-4a67-a7b6-a82723f0acce" providerId="ADAL" clId="{84D3D2CB-F9BF-884D-BB37-D4B62553BBC3}" dt="2023-11-26T15:37:29.696" v="235" actId="1036"/>
          <ac:spMkLst>
            <pc:docMk/>
            <pc:sldMk cId="1718591366" sldId="266"/>
            <ac:spMk id="74" creationId="{6F802F3F-E37C-A108-3865-B713E4F91C2B}"/>
          </ac:spMkLst>
        </pc:spChg>
        <pc:spChg chg="add mod">
          <ac:chgData name="Stefania Ciliberti" userId="05abe2e2-f8f5-4a67-a7b6-a82723f0acce" providerId="ADAL" clId="{84D3D2CB-F9BF-884D-BB37-D4B62553BBC3}" dt="2023-11-26T15:45:36.231" v="284" actId="20577"/>
          <ac:spMkLst>
            <pc:docMk/>
            <pc:sldMk cId="1718591366" sldId="266"/>
            <ac:spMk id="76" creationId="{9DEAE233-5C6A-6141-437D-82585D7C8F4A}"/>
          </ac:spMkLst>
        </pc:spChg>
        <pc:spChg chg="add mod">
          <ac:chgData name="Stefania Ciliberti" userId="05abe2e2-f8f5-4a67-a7b6-a82723f0acce" providerId="ADAL" clId="{84D3D2CB-F9BF-884D-BB37-D4B62553BBC3}" dt="2023-11-26T15:37:29.696" v="235" actId="1036"/>
          <ac:spMkLst>
            <pc:docMk/>
            <pc:sldMk cId="1718591366" sldId="266"/>
            <ac:spMk id="79" creationId="{E8496D49-C9B9-F595-423B-C86E995F2E6D}"/>
          </ac:spMkLst>
        </pc:spChg>
        <pc:spChg chg="add mod">
          <ac:chgData name="Stefania Ciliberti" userId="05abe2e2-f8f5-4a67-a7b6-a82723f0acce" providerId="ADAL" clId="{84D3D2CB-F9BF-884D-BB37-D4B62553BBC3}" dt="2023-11-26T15:46:06.170" v="295" actId="20577"/>
          <ac:spMkLst>
            <pc:docMk/>
            <pc:sldMk cId="1718591366" sldId="266"/>
            <ac:spMk id="80" creationId="{7666F93F-7C62-520D-CEBA-DE5AFDE2A35E}"/>
          </ac:spMkLst>
        </pc:spChg>
        <pc:spChg chg="add mod">
          <ac:chgData name="Stefania Ciliberti" userId="05abe2e2-f8f5-4a67-a7b6-a82723f0acce" providerId="ADAL" clId="{84D3D2CB-F9BF-884D-BB37-D4B62553BBC3}" dt="2023-11-26T15:46:09.711" v="303" actId="20577"/>
          <ac:spMkLst>
            <pc:docMk/>
            <pc:sldMk cId="1718591366" sldId="266"/>
            <ac:spMk id="82" creationId="{5AD3AFCE-6774-BAC4-9417-7831805EFC1C}"/>
          </ac:spMkLst>
        </pc:spChg>
        <pc:spChg chg="add mod">
          <ac:chgData name="Stefania Ciliberti" userId="05abe2e2-f8f5-4a67-a7b6-a82723f0acce" providerId="ADAL" clId="{84D3D2CB-F9BF-884D-BB37-D4B62553BBC3}" dt="2023-11-26T15:46:29.640" v="316" actId="20577"/>
          <ac:spMkLst>
            <pc:docMk/>
            <pc:sldMk cId="1718591366" sldId="266"/>
            <ac:spMk id="83" creationId="{79942D0B-30F8-5FEB-63D6-897000C1141B}"/>
          </ac:spMkLst>
        </pc:spChg>
        <pc:spChg chg="add mod">
          <ac:chgData name="Stefania Ciliberti" userId="05abe2e2-f8f5-4a67-a7b6-a82723f0acce" providerId="ADAL" clId="{84D3D2CB-F9BF-884D-BB37-D4B62553BBC3}" dt="2023-11-26T15:46:38.508" v="318" actId="20577"/>
          <ac:spMkLst>
            <pc:docMk/>
            <pc:sldMk cId="1718591366" sldId="266"/>
            <ac:spMk id="85" creationId="{B75469DD-C0BD-1376-C25F-4BDE069FD8BE}"/>
          </ac:spMkLst>
        </pc:spChg>
        <pc:spChg chg="add mod">
          <ac:chgData name="Stefania Ciliberti" userId="05abe2e2-f8f5-4a67-a7b6-a82723f0acce" providerId="ADAL" clId="{84D3D2CB-F9BF-884D-BB37-D4B62553BBC3}" dt="2023-11-26T15:46:59.727" v="325" actId="693"/>
          <ac:spMkLst>
            <pc:docMk/>
            <pc:sldMk cId="1718591366" sldId="266"/>
            <ac:spMk id="86" creationId="{0AF5FE3D-1C81-9ADD-D841-525DF7E31665}"/>
          </ac:spMkLst>
        </pc:spChg>
        <pc:spChg chg="add mod">
          <ac:chgData name="Stefania Ciliberti" userId="05abe2e2-f8f5-4a67-a7b6-a82723f0acce" providerId="ADAL" clId="{84D3D2CB-F9BF-884D-BB37-D4B62553BBC3}" dt="2023-11-26T15:47:03.860" v="333" actId="20577"/>
          <ac:spMkLst>
            <pc:docMk/>
            <pc:sldMk cId="1718591366" sldId="266"/>
            <ac:spMk id="88" creationId="{91324367-2392-8380-A03E-583520139628}"/>
          </ac:spMkLst>
        </pc:spChg>
        <pc:spChg chg="add mod">
          <ac:chgData name="Stefania Ciliberti" userId="05abe2e2-f8f5-4a67-a7b6-a82723f0acce" providerId="ADAL" clId="{84D3D2CB-F9BF-884D-BB37-D4B62553BBC3}" dt="2023-11-26T15:47:13.966" v="338" actId="20577"/>
          <ac:spMkLst>
            <pc:docMk/>
            <pc:sldMk cId="1718591366" sldId="266"/>
            <ac:spMk id="89" creationId="{D1895D65-DDD8-0EEE-D9D9-DBF01481DBB1}"/>
          </ac:spMkLst>
        </pc:spChg>
        <pc:spChg chg="add mod">
          <ac:chgData name="Stefania Ciliberti" userId="05abe2e2-f8f5-4a67-a7b6-a82723f0acce" providerId="ADAL" clId="{84D3D2CB-F9BF-884D-BB37-D4B62553BBC3}" dt="2023-11-26T15:47:16.486" v="340" actId="20577"/>
          <ac:spMkLst>
            <pc:docMk/>
            <pc:sldMk cId="1718591366" sldId="266"/>
            <ac:spMk id="91" creationId="{ABC2ACDA-6CCD-88DE-FB49-181209E41C38}"/>
          </ac:spMkLst>
        </pc:spChg>
        <pc:spChg chg="add mod">
          <ac:chgData name="Stefania Ciliberti" userId="05abe2e2-f8f5-4a67-a7b6-a82723f0acce" providerId="ADAL" clId="{84D3D2CB-F9BF-884D-BB37-D4B62553BBC3}" dt="2023-11-26T15:47:22.204" v="351" actId="20577"/>
          <ac:spMkLst>
            <pc:docMk/>
            <pc:sldMk cId="1718591366" sldId="266"/>
            <ac:spMk id="92" creationId="{BE4F170E-A265-E619-6873-ECAA580D056F}"/>
          </ac:spMkLst>
        </pc:spChg>
        <pc:spChg chg="add mod">
          <ac:chgData name="Stefania Ciliberti" userId="05abe2e2-f8f5-4a67-a7b6-a82723f0acce" providerId="ADAL" clId="{84D3D2CB-F9BF-884D-BB37-D4B62553BBC3}" dt="2023-11-26T15:47:24.978" v="357" actId="20577"/>
          <ac:spMkLst>
            <pc:docMk/>
            <pc:sldMk cId="1718591366" sldId="266"/>
            <ac:spMk id="94" creationId="{E2590440-A268-FE2C-AFE2-E8A5CD712944}"/>
          </ac:spMkLst>
        </pc:spChg>
        <pc:spChg chg="add mod">
          <ac:chgData name="Stefania Ciliberti" userId="05abe2e2-f8f5-4a67-a7b6-a82723f0acce" providerId="ADAL" clId="{84D3D2CB-F9BF-884D-BB37-D4B62553BBC3}" dt="2023-11-26T15:47:59.232" v="378" actId="20577"/>
          <ac:spMkLst>
            <pc:docMk/>
            <pc:sldMk cId="1718591366" sldId="266"/>
            <ac:spMk id="95" creationId="{41314149-0042-1BA2-A493-8A7977F9CDCE}"/>
          </ac:spMkLst>
        </pc:spChg>
        <pc:spChg chg="add mod">
          <ac:chgData name="Stefania Ciliberti" userId="05abe2e2-f8f5-4a67-a7b6-a82723f0acce" providerId="ADAL" clId="{84D3D2CB-F9BF-884D-BB37-D4B62553BBC3}" dt="2023-11-26T15:47:35.237" v="367" actId="20577"/>
          <ac:spMkLst>
            <pc:docMk/>
            <pc:sldMk cId="1718591366" sldId="266"/>
            <ac:spMk id="97" creationId="{168D2E90-C79E-590B-62F5-DAC6DDB442C7}"/>
          </ac:spMkLst>
        </pc:spChg>
        <pc:spChg chg="add del mod">
          <ac:chgData name="Stefania Ciliberti" userId="05abe2e2-f8f5-4a67-a7b6-a82723f0acce" providerId="ADAL" clId="{84D3D2CB-F9BF-884D-BB37-D4B62553BBC3}" dt="2023-11-26T15:43:36.799" v="248" actId="478"/>
          <ac:spMkLst>
            <pc:docMk/>
            <pc:sldMk cId="1718591366" sldId="266"/>
            <ac:spMk id="98" creationId="{D42CD38B-1A8D-DC9F-621D-5E9257EEA2CC}"/>
          </ac:spMkLst>
        </pc:spChg>
        <pc:spChg chg="add mod">
          <ac:chgData name="Stefania Ciliberti" userId="05abe2e2-f8f5-4a67-a7b6-a82723f0acce" providerId="ADAL" clId="{84D3D2CB-F9BF-884D-BB37-D4B62553BBC3}" dt="2023-11-26T15:44:47.817" v="265" actId="20577"/>
          <ac:spMkLst>
            <pc:docMk/>
            <pc:sldMk cId="1718591366" sldId="266"/>
            <ac:spMk id="99" creationId="{D48FB3BA-BB4C-9DAC-D475-A22B21956C90}"/>
          </ac:spMkLst>
        </pc:spChg>
        <pc:spChg chg="add mod">
          <ac:chgData name="Stefania Ciliberti" userId="05abe2e2-f8f5-4a67-a7b6-a82723f0acce" providerId="ADAL" clId="{84D3D2CB-F9BF-884D-BB37-D4B62553BBC3}" dt="2023-11-26T15:44:51.370" v="271" actId="20577"/>
          <ac:spMkLst>
            <pc:docMk/>
            <pc:sldMk cId="1718591366" sldId="266"/>
            <ac:spMk id="100" creationId="{C77BF837-BB1C-40C3-B45A-D69873CAA440}"/>
          </ac:spMkLst>
        </pc:spChg>
        <pc:spChg chg="add mod">
          <ac:chgData name="Stefania Ciliberti" userId="05abe2e2-f8f5-4a67-a7b6-a82723f0acce" providerId="ADAL" clId="{84D3D2CB-F9BF-884D-BB37-D4B62553BBC3}" dt="2023-11-26T15:48:04.315" v="385" actId="20577"/>
          <ac:spMkLst>
            <pc:docMk/>
            <pc:sldMk cId="1718591366" sldId="266"/>
            <ac:spMk id="102" creationId="{D3E2F132-A86E-C034-8338-EFBF7F1EF111}"/>
          </ac:spMkLst>
        </pc:spChg>
        <pc:spChg chg="add mod">
          <ac:chgData name="Stefania Ciliberti" userId="05abe2e2-f8f5-4a67-a7b6-a82723f0acce" providerId="ADAL" clId="{84D3D2CB-F9BF-884D-BB37-D4B62553BBC3}" dt="2023-11-26T15:48:45.121" v="406" actId="20577"/>
          <ac:spMkLst>
            <pc:docMk/>
            <pc:sldMk cId="1718591366" sldId="266"/>
            <ac:spMk id="104" creationId="{EF9EF9C4-AD5A-5F21-A547-938BE10705CF}"/>
          </ac:spMkLst>
        </pc:spChg>
        <pc:spChg chg="add mod">
          <ac:chgData name="Stefania Ciliberti" userId="05abe2e2-f8f5-4a67-a7b6-a82723f0acce" providerId="ADAL" clId="{84D3D2CB-F9BF-884D-BB37-D4B62553BBC3}" dt="2023-11-26T15:48:31.168" v="392" actId="167"/>
          <ac:spMkLst>
            <pc:docMk/>
            <pc:sldMk cId="1718591366" sldId="266"/>
            <ac:spMk id="105" creationId="{EA72EB27-DF1C-299C-7240-0A9BF901DFD4}"/>
          </ac:spMkLst>
        </pc:spChg>
        <pc:cxnChg chg="add mod">
          <ac:chgData name="Stefania Ciliberti" userId="05abe2e2-f8f5-4a67-a7b6-a82723f0acce" providerId="ADAL" clId="{84D3D2CB-F9BF-884D-BB37-D4B62553BBC3}" dt="2023-11-26T15:32:38.040" v="61" actId="1035"/>
          <ac:cxnSpMkLst>
            <pc:docMk/>
            <pc:sldMk cId="1718591366" sldId="266"/>
            <ac:cxnSpMk id="12" creationId="{C8D425F9-B133-476A-D4F6-42B5976AD65F}"/>
          </ac:cxnSpMkLst>
        </pc:cxnChg>
        <pc:cxnChg chg="add mod">
          <ac:chgData name="Stefania Ciliberti" userId="05abe2e2-f8f5-4a67-a7b6-a82723f0acce" providerId="ADAL" clId="{84D3D2CB-F9BF-884D-BB37-D4B62553BBC3}" dt="2023-11-26T15:32:38.040" v="61" actId="1035"/>
          <ac:cxnSpMkLst>
            <pc:docMk/>
            <pc:sldMk cId="1718591366" sldId="266"/>
            <ac:cxnSpMk id="14" creationId="{0162801A-7AE4-6C2C-5F95-F4A25A7DBBB4}"/>
          </ac:cxnSpMkLst>
        </pc:cxnChg>
        <pc:cxnChg chg="add mod">
          <ac:chgData name="Stefania Ciliberti" userId="05abe2e2-f8f5-4a67-a7b6-a82723f0acce" providerId="ADAL" clId="{84D3D2CB-F9BF-884D-BB37-D4B62553BBC3}" dt="2023-11-26T15:32:38.040" v="61" actId="1035"/>
          <ac:cxnSpMkLst>
            <pc:docMk/>
            <pc:sldMk cId="1718591366" sldId="266"/>
            <ac:cxnSpMk id="15" creationId="{C1AC2989-0869-E0B6-86DC-6728E938479E}"/>
          </ac:cxnSpMkLst>
        </pc:cxnChg>
        <pc:cxnChg chg="add mod">
          <ac:chgData name="Stefania Ciliberti" userId="05abe2e2-f8f5-4a67-a7b6-a82723f0acce" providerId="ADAL" clId="{84D3D2CB-F9BF-884D-BB37-D4B62553BBC3}" dt="2023-11-26T15:32:38.040" v="61" actId="1035"/>
          <ac:cxnSpMkLst>
            <pc:docMk/>
            <pc:sldMk cId="1718591366" sldId="266"/>
            <ac:cxnSpMk id="20" creationId="{7CA13745-747D-CED3-EB98-6E747590392D}"/>
          </ac:cxnSpMkLst>
        </pc:cxnChg>
        <pc:cxnChg chg="add mod">
          <ac:chgData name="Stefania Ciliberti" userId="05abe2e2-f8f5-4a67-a7b6-a82723f0acce" providerId="ADAL" clId="{84D3D2CB-F9BF-884D-BB37-D4B62553BBC3}" dt="2023-11-26T15:34:19.614" v="108" actId="14100"/>
          <ac:cxnSpMkLst>
            <pc:docMk/>
            <pc:sldMk cId="1718591366" sldId="266"/>
            <ac:cxnSpMk id="26" creationId="{77081A2E-FD45-8077-0686-6C9853E17E40}"/>
          </ac:cxnSpMkLst>
        </pc:cxnChg>
        <pc:cxnChg chg="add mod">
          <ac:chgData name="Stefania Ciliberti" userId="05abe2e2-f8f5-4a67-a7b6-a82723f0acce" providerId="ADAL" clId="{84D3D2CB-F9BF-884D-BB37-D4B62553BBC3}" dt="2023-11-26T15:32:38.040" v="61" actId="1035"/>
          <ac:cxnSpMkLst>
            <pc:docMk/>
            <pc:sldMk cId="1718591366" sldId="266"/>
            <ac:cxnSpMk id="28" creationId="{5402E1E1-630D-7D7B-E916-2E2F16DF1204}"/>
          </ac:cxnSpMkLst>
        </pc:cxnChg>
        <pc:cxnChg chg="add mod">
          <ac:chgData name="Stefania Ciliberti" userId="05abe2e2-f8f5-4a67-a7b6-a82723f0acce" providerId="ADAL" clId="{84D3D2CB-F9BF-884D-BB37-D4B62553BBC3}" dt="2023-11-26T15:32:38.040" v="61" actId="1035"/>
          <ac:cxnSpMkLst>
            <pc:docMk/>
            <pc:sldMk cId="1718591366" sldId="266"/>
            <ac:cxnSpMk id="29" creationId="{E1AC0B9D-3C9C-4C74-1BB6-D04B38C8CC08}"/>
          </ac:cxnSpMkLst>
        </pc:cxnChg>
        <pc:cxnChg chg="add mod">
          <ac:chgData name="Stefania Ciliberti" userId="05abe2e2-f8f5-4a67-a7b6-a82723f0acce" providerId="ADAL" clId="{84D3D2CB-F9BF-884D-BB37-D4B62553BBC3}" dt="2023-11-26T15:36:15.949" v="173" actId="14100"/>
          <ac:cxnSpMkLst>
            <pc:docMk/>
            <pc:sldMk cId="1718591366" sldId="266"/>
            <ac:cxnSpMk id="32" creationId="{45ACAC3A-DC6C-E3F6-86B4-EB1712E4DD6D}"/>
          </ac:cxnSpMkLst>
        </pc:cxnChg>
        <pc:cxnChg chg="add mod">
          <ac:chgData name="Stefania Ciliberti" userId="05abe2e2-f8f5-4a67-a7b6-a82723f0acce" providerId="ADAL" clId="{84D3D2CB-F9BF-884D-BB37-D4B62553BBC3}" dt="2023-11-26T15:32:38.040" v="61" actId="1035"/>
          <ac:cxnSpMkLst>
            <pc:docMk/>
            <pc:sldMk cId="1718591366" sldId="266"/>
            <ac:cxnSpMk id="35" creationId="{ACEC807F-9FC0-9A24-A189-D1F3A97C4B5D}"/>
          </ac:cxnSpMkLst>
        </pc:cxnChg>
        <pc:cxnChg chg="add mod">
          <ac:chgData name="Stefania Ciliberti" userId="05abe2e2-f8f5-4a67-a7b6-a82723f0acce" providerId="ADAL" clId="{84D3D2CB-F9BF-884D-BB37-D4B62553BBC3}" dt="2023-11-26T15:35:08.594" v="139" actId="20577"/>
          <ac:cxnSpMkLst>
            <pc:docMk/>
            <pc:sldMk cId="1718591366" sldId="266"/>
            <ac:cxnSpMk id="42" creationId="{751001FE-D4E6-25A3-082B-455E1723F560}"/>
          </ac:cxnSpMkLst>
        </pc:cxnChg>
        <pc:cxnChg chg="add mod">
          <ac:chgData name="Stefania Ciliberti" userId="05abe2e2-f8f5-4a67-a7b6-a82723f0acce" providerId="ADAL" clId="{84D3D2CB-F9BF-884D-BB37-D4B62553BBC3}" dt="2023-11-26T15:36:37.766" v="180" actId="1076"/>
          <ac:cxnSpMkLst>
            <pc:docMk/>
            <pc:sldMk cId="1718591366" sldId="266"/>
            <ac:cxnSpMk id="45" creationId="{17BED74B-FD0B-0F22-A1E1-76C28758FCB0}"/>
          </ac:cxnSpMkLst>
        </pc:cxnChg>
        <pc:cxnChg chg="add mod">
          <ac:chgData name="Stefania Ciliberti" userId="05abe2e2-f8f5-4a67-a7b6-a82723f0acce" providerId="ADAL" clId="{84D3D2CB-F9BF-884D-BB37-D4B62553BBC3}" dt="2023-11-26T15:36:37.766" v="180" actId="1076"/>
          <ac:cxnSpMkLst>
            <pc:docMk/>
            <pc:sldMk cId="1718591366" sldId="266"/>
            <ac:cxnSpMk id="48" creationId="{46D416DA-F91A-F4EF-4106-9F02C586031B}"/>
          </ac:cxnSpMkLst>
        </pc:cxnChg>
        <pc:cxnChg chg="add mod">
          <ac:chgData name="Stefania Ciliberti" userId="05abe2e2-f8f5-4a67-a7b6-a82723f0acce" providerId="ADAL" clId="{84D3D2CB-F9BF-884D-BB37-D4B62553BBC3}" dt="2023-11-26T15:37:00.264" v="215" actId="14100"/>
          <ac:cxnSpMkLst>
            <pc:docMk/>
            <pc:sldMk cId="1718591366" sldId="266"/>
            <ac:cxnSpMk id="51" creationId="{D9E8550B-5736-D535-08C5-A849234031C8}"/>
          </ac:cxnSpMkLst>
        </pc:cxnChg>
        <pc:cxnChg chg="add mod">
          <ac:chgData name="Stefania Ciliberti" userId="05abe2e2-f8f5-4a67-a7b6-a82723f0acce" providerId="ADAL" clId="{84D3D2CB-F9BF-884D-BB37-D4B62553BBC3}" dt="2023-11-26T15:37:29.696" v="235" actId="1036"/>
          <ac:cxnSpMkLst>
            <pc:docMk/>
            <pc:sldMk cId="1718591366" sldId="266"/>
            <ac:cxnSpMk id="63" creationId="{CB22D7E5-752E-48B1-EB86-19D8315B10CD}"/>
          </ac:cxnSpMkLst>
        </pc:cxnChg>
        <pc:cxnChg chg="add mod">
          <ac:chgData name="Stefania Ciliberti" userId="05abe2e2-f8f5-4a67-a7b6-a82723f0acce" providerId="ADAL" clId="{84D3D2CB-F9BF-884D-BB37-D4B62553BBC3}" dt="2023-11-26T15:37:29.696" v="235" actId="1036"/>
          <ac:cxnSpMkLst>
            <pc:docMk/>
            <pc:sldMk cId="1718591366" sldId="266"/>
            <ac:cxnSpMk id="65" creationId="{8D01E871-0656-F638-6073-53900477F835}"/>
          </ac:cxnSpMkLst>
        </pc:cxnChg>
        <pc:cxnChg chg="add mod">
          <ac:chgData name="Stefania Ciliberti" userId="05abe2e2-f8f5-4a67-a7b6-a82723f0acce" providerId="ADAL" clId="{84D3D2CB-F9BF-884D-BB37-D4B62553BBC3}" dt="2023-11-26T15:37:29.696" v="235" actId="1036"/>
          <ac:cxnSpMkLst>
            <pc:docMk/>
            <pc:sldMk cId="1718591366" sldId="266"/>
            <ac:cxnSpMk id="66" creationId="{70C933E4-75D8-415A-0415-9C4BA138ACA6}"/>
          </ac:cxnSpMkLst>
        </pc:cxnChg>
        <pc:cxnChg chg="add mod">
          <ac:chgData name="Stefania Ciliberti" userId="05abe2e2-f8f5-4a67-a7b6-a82723f0acce" providerId="ADAL" clId="{84D3D2CB-F9BF-884D-BB37-D4B62553BBC3}" dt="2023-11-26T15:37:29.696" v="235" actId="1036"/>
          <ac:cxnSpMkLst>
            <pc:docMk/>
            <pc:sldMk cId="1718591366" sldId="266"/>
            <ac:cxnSpMk id="70" creationId="{27BBA26A-BE26-9D40-1E94-13690D4225BE}"/>
          </ac:cxnSpMkLst>
        </pc:cxnChg>
        <pc:cxnChg chg="add mod">
          <ac:chgData name="Stefania Ciliberti" userId="05abe2e2-f8f5-4a67-a7b6-a82723f0acce" providerId="ADAL" clId="{84D3D2CB-F9BF-884D-BB37-D4B62553BBC3}" dt="2023-11-26T15:37:29.696" v="235" actId="1036"/>
          <ac:cxnSpMkLst>
            <pc:docMk/>
            <pc:sldMk cId="1718591366" sldId="266"/>
            <ac:cxnSpMk id="75" creationId="{36FA2404-C936-1338-A06A-9F479FFD4C2D}"/>
          </ac:cxnSpMkLst>
        </pc:cxnChg>
        <pc:cxnChg chg="add mod">
          <ac:chgData name="Stefania Ciliberti" userId="05abe2e2-f8f5-4a67-a7b6-a82723f0acce" providerId="ADAL" clId="{84D3D2CB-F9BF-884D-BB37-D4B62553BBC3}" dt="2023-11-26T15:37:29.696" v="235" actId="1036"/>
          <ac:cxnSpMkLst>
            <pc:docMk/>
            <pc:sldMk cId="1718591366" sldId="266"/>
            <ac:cxnSpMk id="77" creationId="{35BE0CEC-8E80-0DBA-0231-9FA47F920BB9}"/>
          </ac:cxnSpMkLst>
        </pc:cxnChg>
        <pc:cxnChg chg="add mod">
          <ac:chgData name="Stefania Ciliberti" userId="05abe2e2-f8f5-4a67-a7b6-a82723f0acce" providerId="ADAL" clId="{84D3D2CB-F9BF-884D-BB37-D4B62553BBC3}" dt="2023-11-26T15:37:29.696" v="235" actId="1036"/>
          <ac:cxnSpMkLst>
            <pc:docMk/>
            <pc:sldMk cId="1718591366" sldId="266"/>
            <ac:cxnSpMk id="78" creationId="{CEFC8133-8749-7EC3-787C-145E42918578}"/>
          </ac:cxnSpMkLst>
        </pc:cxnChg>
        <pc:cxnChg chg="add mod">
          <ac:chgData name="Stefania Ciliberti" userId="05abe2e2-f8f5-4a67-a7b6-a82723f0acce" providerId="ADAL" clId="{84D3D2CB-F9BF-884D-BB37-D4B62553BBC3}" dt="2023-11-26T15:37:29.696" v="235" actId="1036"/>
          <ac:cxnSpMkLst>
            <pc:docMk/>
            <pc:sldMk cId="1718591366" sldId="266"/>
            <ac:cxnSpMk id="81" creationId="{DE96905A-6CEB-9E8E-76E0-CA650F383B6D}"/>
          </ac:cxnSpMkLst>
        </pc:cxnChg>
        <pc:cxnChg chg="add mod">
          <ac:chgData name="Stefania Ciliberti" userId="05abe2e2-f8f5-4a67-a7b6-a82723f0acce" providerId="ADAL" clId="{84D3D2CB-F9BF-884D-BB37-D4B62553BBC3}" dt="2023-11-26T15:37:29.696" v="235" actId="1036"/>
          <ac:cxnSpMkLst>
            <pc:docMk/>
            <pc:sldMk cId="1718591366" sldId="266"/>
            <ac:cxnSpMk id="84" creationId="{3AC7DFDE-53A0-C007-19C7-D127E82E50B2}"/>
          </ac:cxnSpMkLst>
        </pc:cxnChg>
        <pc:cxnChg chg="add mod">
          <ac:chgData name="Stefania Ciliberti" userId="05abe2e2-f8f5-4a67-a7b6-a82723f0acce" providerId="ADAL" clId="{84D3D2CB-F9BF-884D-BB37-D4B62553BBC3}" dt="2023-11-26T15:37:29.696" v="235" actId="1036"/>
          <ac:cxnSpMkLst>
            <pc:docMk/>
            <pc:sldMk cId="1718591366" sldId="266"/>
            <ac:cxnSpMk id="87" creationId="{21566B73-5A18-8584-5E2E-DCFCBCB63660}"/>
          </ac:cxnSpMkLst>
        </pc:cxnChg>
        <pc:cxnChg chg="add mod">
          <ac:chgData name="Stefania Ciliberti" userId="05abe2e2-f8f5-4a67-a7b6-a82723f0acce" providerId="ADAL" clId="{84D3D2CB-F9BF-884D-BB37-D4B62553BBC3}" dt="2023-11-26T15:37:29.696" v="235" actId="1036"/>
          <ac:cxnSpMkLst>
            <pc:docMk/>
            <pc:sldMk cId="1718591366" sldId="266"/>
            <ac:cxnSpMk id="90" creationId="{E0BA3A58-7BDE-101A-4DAC-CA925C0299A9}"/>
          </ac:cxnSpMkLst>
        </pc:cxnChg>
        <pc:cxnChg chg="add mod">
          <ac:chgData name="Stefania Ciliberti" userId="05abe2e2-f8f5-4a67-a7b6-a82723f0acce" providerId="ADAL" clId="{84D3D2CB-F9BF-884D-BB37-D4B62553BBC3}" dt="2023-11-26T15:37:29.696" v="235" actId="1036"/>
          <ac:cxnSpMkLst>
            <pc:docMk/>
            <pc:sldMk cId="1718591366" sldId="266"/>
            <ac:cxnSpMk id="93" creationId="{0492BC3B-CD7C-D6FB-9715-B6EC891CC179}"/>
          </ac:cxnSpMkLst>
        </pc:cxnChg>
        <pc:cxnChg chg="add mod">
          <ac:chgData name="Stefania Ciliberti" userId="05abe2e2-f8f5-4a67-a7b6-a82723f0acce" providerId="ADAL" clId="{84D3D2CB-F9BF-884D-BB37-D4B62553BBC3}" dt="2023-11-26T15:37:29.696" v="235" actId="1036"/>
          <ac:cxnSpMkLst>
            <pc:docMk/>
            <pc:sldMk cId="1718591366" sldId="266"/>
            <ac:cxnSpMk id="96" creationId="{265B8DAF-9F08-F577-BC28-75AC24D02507}"/>
          </ac:cxnSpMkLst>
        </pc:cxnChg>
        <pc:cxnChg chg="add mod">
          <ac:chgData name="Stefania Ciliberti" userId="05abe2e2-f8f5-4a67-a7b6-a82723f0acce" providerId="ADAL" clId="{84D3D2CB-F9BF-884D-BB37-D4B62553BBC3}" dt="2023-11-26T15:44:51.370" v="271" actId="20577"/>
          <ac:cxnSpMkLst>
            <pc:docMk/>
            <pc:sldMk cId="1718591366" sldId="266"/>
            <ac:cxnSpMk id="101" creationId="{3180086C-A21C-FD8D-DB91-6A365677C85A}"/>
          </ac:cxnSpMkLst>
        </pc:cxnChg>
        <pc:cxnChg chg="add mod">
          <ac:chgData name="Stefania Ciliberti" userId="05abe2e2-f8f5-4a67-a7b6-a82723f0acce" providerId="ADAL" clId="{84D3D2CB-F9BF-884D-BB37-D4B62553BBC3}" dt="2023-11-26T15:48:42.460" v="395" actId="1076"/>
          <ac:cxnSpMkLst>
            <pc:docMk/>
            <pc:sldMk cId="1718591366" sldId="266"/>
            <ac:cxnSpMk id="103" creationId="{3586579D-85F4-EA1E-FB9E-20BFCCACD17C}"/>
          </ac:cxnSpMkLst>
        </pc:cxnChg>
      </pc:sldChg>
      <pc:sldChg chg="addSp delSp modSp add mod">
        <pc:chgData name="Stefania Ciliberti" userId="05abe2e2-f8f5-4a67-a7b6-a82723f0acce" providerId="ADAL" clId="{84D3D2CB-F9BF-884D-BB37-D4B62553BBC3}" dt="2023-11-26T15:53:32.872" v="575" actId="20577"/>
        <pc:sldMkLst>
          <pc:docMk/>
          <pc:sldMk cId="1021031979" sldId="267"/>
        </pc:sldMkLst>
        <pc:spChg chg="mod">
          <ac:chgData name="Stefania Ciliberti" userId="05abe2e2-f8f5-4a67-a7b6-a82723f0acce" providerId="ADAL" clId="{84D3D2CB-F9BF-884D-BB37-D4B62553BBC3}" dt="2023-11-26T15:49:36.455" v="414" actId="20577"/>
          <ac:spMkLst>
            <pc:docMk/>
            <pc:sldMk cId="1021031979" sldId="267"/>
            <ac:spMk id="6" creationId="{30999D3C-EE09-76C1-0349-D05D2F74B928}"/>
          </ac:spMkLst>
        </pc:spChg>
        <pc:spChg chg="mod">
          <ac:chgData name="Stefania Ciliberti" userId="05abe2e2-f8f5-4a67-a7b6-a82723f0acce" providerId="ADAL" clId="{84D3D2CB-F9BF-884D-BB37-D4B62553BBC3}" dt="2023-11-26T15:49:45.005" v="419" actId="20577"/>
          <ac:spMkLst>
            <pc:docMk/>
            <pc:sldMk cId="1021031979" sldId="267"/>
            <ac:spMk id="8" creationId="{219E6D3F-B3D3-C0FE-0024-07B436B080F0}"/>
          </ac:spMkLst>
        </pc:spChg>
        <pc:spChg chg="del">
          <ac:chgData name="Stefania Ciliberti" userId="05abe2e2-f8f5-4a67-a7b6-a82723f0acce" providerId="ADAL" clId="{84D3D2CB-F9BF-884D-BB37-D4B62553BBC3}" dt="2023-11-26T15:49:52.580" v="428" actId="478"/>
          <ac:spMkLst>
            <pc:docMk/>
            <pc:sldMk cId="1021031979" sldId="267"/>
            <ac:spMk id="9" creationId="{04BF88FE-FAD1-0140-3673-AB4AF0D1DDA1}"/>
          </ac:spMkLst>
        </pc:spChg>
        <pc:spChg chg="del">
          <ac:chgData name="Stefania Ciliberti" userId="05abe2e2-f8f5-4a67-a7b6-a82723f0acce" providerId="ADAL" clId="{84D3D2CB-F9BF-884D-BB37-D4B62553BBC3}" dt="2023-11-26T15:49:52.580" v="428" actId="478"/>
          <ac:spMkLst>
            <pc:docMk/>
            <pc:sldMk cId="1021031979" sldId="267"/>
            <ac:spMk id="10" creationId="{7396D8DD-41CD-641E-A32C-1F6D63642669}"/>
          </ac:spMkLst>
        </pc:spChg>
        <pc:spChg chg="mod">
          <ac:chgData name="Stefania Ciliberti" userId="05abe2e2-f8f5-4a67-a7b6-a82723f0acce" providerId="ADAL" clId="{84D3D2CB-F9BF-884D-BB37-D4B62553BBC3}" dt="2023-11-26T15:49:48.743" v="427" actId="20577"/>
          <ac:spMkLst>
            <pc:docMk/>
            <pc:sldMk cId="1021031979" sldId="267"/>
            <ac:spMk id="11" creationId="{4F0EAD4F-A5A0-306B-D122-C971A086F026}"/>
          </ac:spMkLst>
        </pc:spChg>
        <pc:spChg chg="del">
          <ac:chgData name="Stefania Ciliberti" userId="05abe2e2-f8f5-4a67-a7b6-a82723f0acce" providerId="ADAL" clId="{84D3D2CB-F9BF-884D-BB37-D4B62553BBC3}" dt="2023-11-26T15:49:52.580" v="428" actId="478"/>
          <ac:spMkLst>
            <pc:docMk/>
            <pc:sldMk cId="1021031979" sldId="267"/>
            <ac:spMk id="13" creationId="{46BDACE0-A5C3-A638-2E77-C242A962ECC6}"/>
          </ac:spMkLst>
        </pc:spChg>
        <pc:spChg chg="del">
          <ac:chgData name="Stefania Ciliberti" userId="05abe2e2-f8f5-4a67-a7b6-a82723f0acce" providerId="ADAL" clId="{84D3D2CB-F9BF-884D-BB37-D4B62553BBC3}" dt="2023-11-26T15:49:52.580" v="428" actId="478"/>
          <ac:spMkLst>
            <pc:docMk/>
            <pc:sldMk cId="1021031979" sldId="267"/>
            <ac:spMk id="16" creationId="{32547F40-2AFD-DE4A-370D-59133D650CF2}"/>
          </ac:spMkLst>
        </pc:spChg>
        <pc:spChg chg="del">
          <ac:chgData name="Stefania Ciliberti" userId="05abe2e2-f8f5-4a67-a7b6-a82723f0acce" providerId="ADAL" clId="{84D3D2CB-F9BF-884D-BB37-D4B62553BBC3}" dt="2023-11-26T15:50:12.065" v="433" actId="478"/>
          <ac:spMkLst>
            <pc:docMk/>
            <pc:sldMk cId="1021031979" sldId="267"/>
            <ac:spMk id="18" creationId="{0398EB02-ACC1-08DD-D52D-857D84966831}"/>
          </ac:spMkLst>
        </pc:spChg>
        <pc:spChg chg="del">
          <ac:chgData name="Stefania Ciliberti" userId="05abe2e2-f8f5-4a67-a7b6-a82723f0acce" providerId="ADAL" clId="{84D3D2CB-F9BF-884D-BB37-D4B62553BBC3}" dt="2023-11-26T15:50:12.065" v="433" actId="478"/>
          <ac:spMkLst>
            <pc:docMk/>
            <pc:sldMk cId="1021031979" sldId="267"/>
            <ac:spMk id="19" creationId="{5C1FF058-8CF2-B40F-9E56-C87B39F91C1C}"/>
          </ac:spMkLst>
        </pc:spChg>
        <pc:spChg chg="mod">
          <ac:chgData name="Stefania Ciliberti" userId="05abe2e2-f8f5-4a67-a7b6-a82723f0acce" providerId="ADAL" clId="{84D3D2CB-F9BF-884D-BB37-D4B62553BBC3}" dt="2023-11-26T15:50:26.472" v="440" actId="20577"/>
          <ac:spMkLst>
            <pc:docMk/>
            <pc:sldMk cId="1021031979" sldId="267"/>
            <ac:spMk id="22" creationId="{1BCE6631-F86B-A400-2E05-4CA8FDC7A925}"/>
          </ac:spMkLst>
        </pc:spChg>
        <pc:spChg chg="mod">
          <ac:chgData name="Stefania Ciliberti" userId="05abe2e2-f8f5-4a67-a7b6-a82723f0acce" providerId="ADAL" clId="{84D3D2CB-F9BF-884D-BB37-D4B62553BBC3}" dt="2023-11-26T15:50:32.576" v="450" actId="20577"/>
          <ac:spMkLst>
            <pc:docMk/>
            <pc:sldMk cId="1021031979" sldId="267"/>
            <ac:spMk id="23" creationId="{175B21A4-4877-73DC-4CC2-54A812EA9D81}"/>
          </ac:spMkLst>
        </pc:spChg>
        <pc:spChg chg="del">
          <ac:chgData name="Stefania Ciliberti" userId="05abe2e2-f8f5-4a67-a7b6-a82723f0acce" providerId="ADAL" clId="{84D3D2CB-F9BF-884D-BB37-D4B62553BBC3}" dt="2023-11-26T15:50:38.304" v="457" actId="478"/>
          <ac:spMkLst>
            <pc:docMk/>
            <pc:sldMk cId="1021031979" sldId="267"/>
            <ac:spMk id="24" creationId="{39EBEA2D-6E98-5E74-AA19-D6DB5734CD72}"/>
          </ac:spMkLst>
        </pc:spChg>
        <pc:spChg chg="mod">
          <ac:chgData name="Stefania Ciliberti" userId="05abe2e2-f8f5-4a67-a7b6-a82723f0acce" providerId="ADAL" clId="{84D3D2CB-F9BF-884D-BB37-D4B62553BBC3}" dt="2023-11-26T15:50:30.111" v="446" actId="20577"/>
          <ac:spMkLst>
            <pc:docMk/>
            <pc:sldMk cId="1021031979" sldId="267"/>
            <ac:spMk id="25" creationId="{A3734B3E-90CB-A607-14F2-95563CF365D3}"/>
          </ac:spMkLst>
        </pc:spChg>
        <pc:spChg chg="mod">
          <ac:chgData name="Stefania Ciliberti" userId="05abe2e2-f8f5-4a67-a7b6-a82723f0acce" providerId="ADAL" clId="{84D3D2CB-F9BF-884D-BB37-D4B62553BBC3}" dt="2023-11-26T15:50:35.917" v="456" actId="20577"/>
          <ac:spMkLst>
            <pc:docMk/>
            <pc:sldMk cId="1021031979" sldId="267"/>
            <ac:spMk id="27" creationId="{FD87F498-377F-0EC8-FBD6-7E64B75328CB}"/>
          </ac:spMkLst>
        </pc:spChg>
        <pc:spChg chg="del">
          <ac:chgData name="Stefania Ciliberti" userId="05abe2e2-f8f5-4a67-a7b6-a82723f0acce" providerId="ADAL" clId="{84D3D2CB-F9BF-884D-BB37-D4B62553BBC3}" dt="2023-11-26T15:50:38.304" v="457" actId="478"/>
          <ac:spMkLst>
            <pc:docMk/>
            <pc:sldMk cId="1021031979" sldId="267"/>
            <ac:spMk id="30" creationId="{FDE3C286-F318-C0B8-F19A-BC486B42569C}"/>
          </ac:spMkLst>
        </pc:spChg>
        <pc:spChg chg="del">
          <ac:chgData name="Stefania Ciliberti" userId="05abe2e2-f8f5-4a67-a7b6-a82723f0acce" providerId="ADAL" clId="{84D3D2CB-F9BF-884D-BB37-D4B62553BBC3}" dt="2023-11-26T15:50:38.304" v="457" actId="478"/>
          <ac:spMkLst>
            <pc:docMk/>
            <pc:sldMk cId="1021031979" sldId="267"/>
            <ac:spMk id="31" creationId="{09F649BD-DEC0-9563-7605-9BB74944DA44}"/>
          </ac:spMkLst>
        </pc:spChg>
        <pc:spChg chg="del">
          <ac:chgData name="Stefania Ciliberti" userId="05abe2e2-f8f5-4a67-a7b6-a82723f0acce" providerId="ADAL" clId="{84D3D2CB-F9BF-884D-BB37-D4B62553BBC3}" dt="2023-11-26T15:50:38.304" v="457" actId="478"/>
          <ac:spMkLst>
            <pc:docMk/>
            <pc:sldMk cId="1021031979" sldId="267"/>
            <ac:spMk id="33" creationId="{4CB2CB88-57FA-27C3-BA09-CBE267848711}"/>
          </ac:spMkLst>
        </pc:spChg>
        <pc:spChg chg="del">
          <ac:chgData name="Stefania Ciliberti" userId="05abe2e2-f8f5-4a67-a7b6-a82723f0acce" providerId="ADAL" clId="{84D3D2CB-F9BF-884D-BB37-D4B62553BBC3}" dt="2023-11-26T15:50:38.304" v="457" actId="478"/>
          <ac:spMkLst>
            <pc:docMk/>
            <pc:sldMk cId="1021031979" sldId="267"/>
            <ac:spMk id="34" creationId="{1DAFA91B-03D4-2AED-4E10-5759B29B1B0C}"/>
          </ac:spMkLst>
        </pc:spChg>
        <pc:spChg chg="del">
          <ac:chgData name="Stefania Ciliberti" userId="05abe2e2-f8f5-4a67-a7b6-a82723f0acce" providerId="ADAL" clId="{84D3D2CB-F9BF-884D-BB37-D4B62553BBC3}" dt="2023-11-26T15:50:38.304" v="457" actId="478"/>
          <ac:spMkLst>
            <pc:docMk/>
            <pc:sldMk cId="1021031979" sldId="267"/>
            <ac:spMk id="36" creationId="{EB0F0EF7-5305-86F1-2F6A-25B52374FFF4}"/>
          </ac:spMkLst>
        </pc:spChg>
        <pc:spChg chg="mod">
          <ac:chgData name="Stefania Ciliberti" userId="05abe2e2-f8f5-4a67-a7b6-a82723f0acce" providerId="ADAL" clId="{84D3D2CB-F9BF-884D-BB37-D4B62553BBC3}" dt="2023-11-26T15:50:17.635" v="435" actId="1076"/>
          <ac:spMkLst>
            <pc:docMk/>
            <pc:sldMk cId="1021031979" sldId="267"/>
            <ac:spMk id="37" creationId="{EF1CE21E-3E75-68AC-166E-C6E590FFCCFD}"/>
          </ac:spMkLst>
        </pc:spChg>
        <pc:spChg chg="del">
          <ac:chgData name="Stefania Ciliberti" userId="05abe2e2-f8f5-4a67-a7b6-a82723f0acce" providerId="ADAL" clId="{84D3D2CB-F9BF-884D-BB37-D4B62553BBC3}" dt="2023-11-26T15:49:38.025" v="415" actId="478"/>
          <ac:spMkLst>
            <pc:docMk/>
            <pc:sldMk cId="1021031979" sldId="267"/>
            <ac:spMk id="38" creationId="{9CCD0B17-929B-C4F5-7149-E50CAF4191EA}"/>
          </ac:spMkLst>
        </pc:spChg>
        <pc:spChg chg="del">
          <ac:chgData name="Stefania Ciliberti" userId="05abe2e2-f8f5-4a67-a7b6-a82723f0acce" providerId="ADAL" clId="{84D3D2CB-F9BF-884D-BB37-D4B62553BBC3}" dt="2023-11-26T15:50:12.065" v="433" actId="478"/>
          <ac:spMkLst>
            <pc:docMk/>
            <pc:sldMk cId="1021031979" sldId="267"/>
            <ac:spMk id="40" creationId="{0B1788CC-4ED8-5E4A-C4FC-9A5F776EE7C4}"/>
          </ac:spMkLst>
        </pc:spChg>
        <pc:spChg chg="del">
          <ac:chgData name="Stefania Ciliberti" userId="05abe2e2-f8f5-4a67-a7b6-a82723f0acce" providerId="ADAL" clId="{84D3D2CB-F9BF-884D-BB37-D4B62553BBC3}" dt="2023-11-26T15:50:12.065" v="433" actId="478"/>
          <ac:spMkLst>
            <pc:docMk/>
            <pc:sldMk cId="1021031979" sldId="267"/>
            <ac:spMk id="41" creationId="{552507C5-9658-5D00-CE5E-23C6C9DCA10A}"/>
          </ac:spMkLst>
        </pc:spChg>
        <pc:spChg chg="del">
          <ac:chgData name="Stefania Ciliberti" userId="05abe2e2-f8f5-4a67-a7b6-a82723f0acce" providerId="ADAL" clId="{84D3D2CB-F9BF-884D-BB37-D4B62553BBC3}" dt="2023-11-26T15:50:19.902" v="436" actId="478"/>
          <ac:spMkLst>
            <pc:docMk/>
            <pc:sldMk cId="1021031979" sldId="267"/>
            <ac:spMk id="44" creationId="{3B0D025A-39B7-0310-D275-075A3B616175}"/>
          </ac:spMkLst>
        </pc:spChg>
        <pc:spChg chg="del">
          <ac:chgData name="Stefania Ciliberti" userId="05abe2e2-f8f5-4a67-a7b6-a82723f0acce" providerId="ADAL" clId="{84D3D2CB-F9BF-884D-BB37-D4B62553BBC3}" dt="2023-11-26T15:50:19.902" v="436" actId="478"/>
          <ac:spMkLst>
            <pc:docMk/>
            <pc:sldMk cId="1021031979" sldId="267"/>
            <ac:spMk id="46" creationId="{3135A44E-0568-3DAA-247F-633647D04B07}"/>
          </ac:spMkLst>
        </pc:spChg>
        <pc:spChg chg="del">
          <ac:chgData name="Stefania Ciliberti" userId="05abe2e2-f8f5-4a67-a7b6-a82723f0acce" providerId="ADAL" clId="{84D3D2CB-F9BF-884D-BB37-D4B62553BBC3}" dt="2023-11-26T15:50:19.902" v="436" actId="478"/>
          <ac:spMkLst>
            <pc:docMk/>
            <pc:sldMk cId="1021031979" sldId="267"/>
            <ac:spMk id="47" creationId="{C5A469A0-5602-D4D1-0787-37A2E172A414}"/>
          </ac:spMkLst>
        </pc:spChg>
        <pc:spChg chg="del">
          <ac:chgData name="Stefania Ciliberti" userId="05abe2e2-f8f5-4a67-a7b6-a82723f0acce" providerId="ADAL" clId="{84D3D2CB-F9BF-884D-BB37-D4B62553BBC3}" dt="2023-11-26T15:50:19.902" v="436" actId="478"/>
          <ac:spMkLst>
            <pc:docMk/>
            <pc:sldMk cId="1021031979" sldId="267"/>
            <ac:spMk id="49" creationId="{8D9BFE1E-3748-0F97-C624-1815E51BCE20}"/>
          </ac:spMkLst>
        </pc:spChg>
        <pc:spChg chg="del">
          <ac:chgData name="Stefania Ciliberti" userId="05abe2e2-f8f5-4a67-a7b6-a82723f0acce" providerId="ADAL" clId="{84D3D2CB-F9BF-884D-BB37-D4B62553BBC3}" dt="2023-11-26T15:50:19.902" v="436" actId="478"/>
          <ac:spMkLst>
            <pc:docMk/>
            <pc:sldMk cId="1021031979" sldId="267"/>
            <ac:spMk id="50" creationId="{043F513E-BF78-D0E3-B4FF-673DA7376136}"/>
          </ac:spMkLst>
        </pc:spChg>
        <pc:spChg chg="del">
          <ac:chgData name="Stefania Ciliberti" userId="05abe2e2-f8f5-4a67-a7b6-a82723f0acce" providerId="ADAL" clId="{84D3D2CB-F9BF-884D-BB37-D4B62553BBC3}" dt="2023-11-26T15:50:19.902" v="436" actId="478"/>
          <ac:spMkLst>
            <pc:docMk/>
            <pc:sldMk cId="1021031979" sldId="267"/>
            <ac:spMk id="52" creationId="{8F46EFAC-321D-506A-8363-470DCD6B677F}"/>
          </ac:spMkLst>
        </pc:spChg>
        <pc:spChg chg="mod">
          <ac:chgData name="Stefania Ciliberti" userId="05abe2e2-f8f5-4a67-a7b6-a82723f0acce" providerId="ADAL" clId="{84D3D2CB-F9BF-884D-BB37-D4B62553BBC3}" dt="2023-11-26T15:50:51.764" v="461" actId="20577"/>
          <ac:spMkLst>
            <pc:docMk/>
            <pc:sldMk cId="1021031979" sldId="267"/>
            <ac:spMk id="58" creationId="{C2505358-5FDF-0AE4-C758-275564F857D4}"/>
          </ac:spMkLst>
        </pc:spChg>
        <pc:spChg chg="mod">
          <ac:chgData name="Stefania Ciliberti" userId="05abe2e2-f8f5-4a67-a7b6-a82723f0acce" providerId="ADAL" clId="{84D3D2CB-F9BF-884D-BB37-D4B62553BBC3}" dt="2023-11-26T15:51:50.744" v="490" actId="20577"/>
          <ac:spMkLst>
            <pc:docMk/>
            <pc:sldMk cId="1021031979" sldId="267"/>
            <ac:spMk id="59" creationId="{5BD3F5B9-A892-C9BF-913C-C5FE648E9C0A}"/>
          </ac:spMkLst>
        </pc:spChg>
        <pc:spChg chg="del">
          <ac:chgData name="Stefania Ciliberti" userId="05abe2e2-f8f5-4a67-a7b6-a82723f0acce" providerId="ADAL" clId="{84D3D2CB-F9BF-884D-BB37-D4B62553BBC3}" dt="2023-11-26T15:51:53.038" v="491" actId="478"/>
          <ac:spMkLst>
            <pc:docMk/>
            <pc:sldMk cId="1021031979" sldId="267"/>
            <ac:spMk id="60" creationId="{D40172E4-1A54-BB62-CF79-C34EDFC5F548}"/>
          </ac:spMkLst>
        </pc:spChg>
        <pc:spChg chg="del">
          <ac:chgData name="Stefania Ciliberti" userId="05abe2e2-f8f5-4a67-a7b6-a82723f0acce" providerId="ADAL" clId="{84D3D2CB-F9BF-884D-BB37-D4B62553BBC3}" dt="2023-11-26T15:51:53.038" v="491" actId="478"/>
          <ac:spMkLst>
            <pc:docMk/>
            <pc:sldMk cId="1021031979" sldId="267"/>
            <ac:spMk id="61" creationId="{83295B21-F7F6-4BDB-9885-5423C0931218}"/>
          </ac:spMkLst>
        </pc:spChg>
        <pc:spChg chg="mod">
          <ac:chgData name="Stefania Ciliberti" userId="05abe2e2-f8f5-4a67-a7b6-a82723f0acce" providerId="ADAL" clId="{84D3D2CB-F9BF-884D-BB37-D4B62553BBC3}" dt="2023-11-26T15:51:19.493" v="475" actId="20577"/>
          <ac:spMkLst>
            <pc:docMk/>
            <pc:sldMk cId="1021031979" sldId="267"/>
            <ac:spMk id="62" creationId="{0F701ABB-3837-5007-1ECD-134F1FD40F97}"/>
          </ac:spMkLst>
        </pc:spChg>
        <pc:spChg chg="del">
          <ac:chgData name="Stefania Ciliberti" userId="05abe2e2-f8f5-4a67-a7b6-a82723f0acce" providerId="ADAL" clId="{84D3D2CB-F9BF-884D-BB37-D4B62553BBC3}" dt="2023-11-26T15:51:53.038" v="491" actId="478"/>
          <ac:spMkLst>
            <pc:docMk/>
            <pc:sldMk cId="1021031979" sldId="267"/>
            <ac:spMk id="64" creationId="{5FF7E2B7-F3DE-93DE-4FC6-F266F411C712}"/>
          </ac:spMkLst>
        </pc:spChg>
        <pc:spChg chg="del">
          <ac:chgData name="Stefania Ciliberti" userId="05abe2e2-f8f5-4a67-a7b6-a82723f0acce" providerId="ADAL" clId="{84D3D2CB-F9BF-884D-BB37-D4B62553BBC3}" dt="2023-11-26T15:51:53.038" v="491" actId="478"/>
          <ac:spMkLst>
            <pc:docMk/>
            <pc:sldMk cId="1021031979" sldId="267"/>
            <ac:spMk id="67" creationId="{87BD62F6-8ED4-DA03-481E-96886816C7C2}"/>
          </ac:spMkLst>
        </pc:spChg>
        <pc:spChg chg="del">
          <ac:chgData name="Stefania Ciliberti" userId="05abe2e2-f8f5-4a67-a7b6-a82723f0acce" providerId="ADAL" clId="{84D3D2CB-F9BF-884D-BB37-D4B62553BBC3}" dt="2023-11-26T15:51:56.083" v="492" actId="478"/>
          <ac:spMkLst>
            <pc:docMk/>
            <pc:sldMk cId="1021031979" sldId="267"/>
            <ac:spMk id="68" creationId="{EF0B681C-CBD5-2EBE-DEE2-966BBC70C460}"/>
          </ac:spMkLst>
        </pc:spChg>
        <pc:spChg chg="del">
          <ac:chgData name="Stefania Ciliberti" userId="05abe2e2-f8f5-4a67-a7b6-a82723f0acce" providerId="ADAL" clId="{84D3D2CB-F9BF-884D-BB37-D4B62553BBC3}" dt="2023-11-26T15:51:56.083" v="492" actId="478"/>
          <ac:spMkLst>
            <pc:docMk/>
            <pc:sldMk cId="1021031979" sldId="267"/>
            <ac:spMk id="69" creationId="{25702BD7-774F-0A35-0CFD-BEC676B23B2C}"/>
          </ac:spMkLst>
        </pc:spChg>
        <pc:spChg chg="mod">
          <ac:chgData name="Stefania Ciliberti" userId="05abe2e2-f8f5-4a67-a7b6-a82723f0acce" providerId="ADAL" clId="{84D3D2CB-F9BF-884D-BB37-D4B62553BBC3}" dt="2023-11-26T15:52:14.102" v="499" actId="20577"/>
          <ac:spMkLst>
            <pc:docMk/>
            <pc:sldMk cId="1021031979" sldId="267"/>
            <ac:spMk id="71" creationId="{950854E7-C461-C37C-AC51-FE9DC63A881D}"/>
          </ac:spMkLst>
        </pc:spChg>
        <pc:spChg chg="mod">
          <ac:chgData name="Stefania Ciliberti" userId="05abe2e2-f8f5-4a67-a7b6-a82723f0acce" providerId="ADAL" clId="{84D3D2CB-F9BF-884D-BB37-D4B62553BBC3}" dt="2023-11-26T15:52:32.677" v="517" actId="20577"/>
          <ac:spMkLst>
            <pc:docMk/>
            <pc:sldMk cId="1021031979" sldId="267"/>
            <ac:spMk id="72" creationId="{BB7A9716-CF3B-8D2C-620B-5036115631A5}"/>
          </ac:spMkLst>
        </pc:spChg>
        <pc:spChg chg="mod">
          <ac:chgData name="Stefania Ciliberti" userId="05abe2e2-f8f5-4a67-a7b6-a82723f0acce" providerId="ADAL" clId="{84D3D2CB-F9BF-884D-BB37-D4B62553BBC3}" dt="2023-11-26T15:53:00.908" v="536" actId="20577"/>
          <ac:spMkLst>
            <pc:docMk/>
            <pc:sldMk cId="1021031979" sldId="267"/>
            <ac:spMk id="73" creationId="{0CB7DE59-2CC5-D00F-D341-351C148DD38B}"/>
          </ac:spMkLst>
        </pc:spChg>
        <pc:spChg chg="mod">
          <ac:chgData name="Stefania Ciliberti" userId="05abe2e2-f8f5-4a67-a7b6-a82723f0acce" providerId="ADAL" clId="{84D3D2CB-F9BF-884D-BB37-D4B62553BBC3}" dt="2023-11-26T15:52:18.525" v="507" actId="20577"/>
          <ac:spMkLst>
            <pc:docMk/>
            <pc:sldMk cId="1021031979" sldId="267"/>
            <ac:spMk id="74" creationId="{6F802F3F-E37C-A108-3865-B713E4F91C2B}"/>
          </ac:spMkLst>
        </pc:spChg>
        <pc:spChg chg="mod">
          <ac:chgData name="Stefania Ciliberti" userId="05abe2e2-f8f5-4a67-a7b6-a82723f0acce" providerId="ADAL" clId="{84D3D2CB-F9BF-884D-BB37-D4B62553BBC3}" dt="2023-11-26T15:52:36.183" v="527" actId="20577"/>
          <ac:spMkLst>
            <pc:docMk/>
            <pc:sldMk cId="1021031979" sldId="267"/>
            <ac:spMk id="76" creationId="{9DEAE233-5C6A-6141-437D-82585D7C8F4A}"/>
          </ac:spMkLst>
        </pc:spChg>
        <pc:spChg chg="mod">
          <ac:chgData name="Stefania Ciliberti" userId="05abe2e2-f8f5-4a67-a7b6-a82723f0acce" providerId="ADAL" clId="{84D3D2CB-F9BF-884D-BB37-D4B62553BBC3}" dt="2023-11-26T15:53:03.710" v="542" actId="20577"/>
          <ac:spMkLst>
            <pc:docMk/>
            <pc:sldMk cId="1021031979" sldId="267"/>
            <ac:spMk id="79" creationId="{E8496D49-C9B9-F595-423B-C86E995F2E6D}"/>
          </ac:spMkLst>
        </pc:spChg>
        <pc:spChg chg="mod">
          <ac:chgData name="Stefania Ciliberti" userId="05abe2e2-f8f5-4a67-a7b6-a82723f0acce" providerId="ADAL" clId="{84D3D2CB-F9BF-884D-BB37-D4B62553BBC3}" dt="2023-11-26T15:53:11.582" v="551" actId="20577"/>
          <ac:spMkLst>
            <pc:docMk/>
            <pc:sldMk cId="1021031979" sldId="267"/>
            <ac:spMk id="80" creationId="{7666F93F-7C62-520D-CEBA-DE5AFDE2A35E}"/>
          </ac:spMkLst>
        </pc:spChg>
        <pc:spChg chg="mod">
          <ac:chgData name="Stefania Ciliberti" userId="05abe2e2-f8f5-4a67-a7b6-a82723f0acce" providerId="ADAL" clId="{84D3D2CB-F9BF-884D-BB37-D4B62553BBC3}" dt="2023-11-26T15:53:16.383" v="561" actId="20577"/>
          <ac:spMkLst>
            <pc:docMk/>
            <pc:sldMk cId="1021031979" sldId="267"/>
            <ac:spMk id="82" creationId="{5AD3AFCE-6774-BAC4-9417-7831805EFC1C}"/>
          </ac:spMkLst>
        </pc:spChg>
        <pc:spChg chg="mod">
          <ac:chgData name="Stefania Ciliberti" userId="05abe2e2-f8f5-4a67-a7b6-a82723f0acce" providerId="ADAL" clId="{84D3D2CB-F9BF-884D-BB37-D4B62553BBC3}" dt="2023-11-26T15:53:28.919" v="564" actId="20577"/>
          <ac:spMkLst>
            <pc:docMk/>
            <pc:sldMk cId="1021031979" sldId="267"/>
            <ac:spMk id="83" creationId="{79942D0B-30F8-5FEB-63D6-897000C1141B}"/>
          </ac:spMkLst>
        </pc:spChg>
        <pc:spChg chg="mod">
          <ac:chgData name="Stefania Ciliberti" userId="05abe2e2-f8f5-4a67-a7b6-a82723f0acce" providerId="ADAL" clId="{84D3D2CB-F9BF-884D-BB37-D4B62553BBC3}" dt="2023-11-26T15:53:32.872" v="575" actId="20577"/>
          <ac:spMkLst>
            <pc:docMk/>
            <pc:sldMk cId="1021031979" sldId="267"/>
            <ac:spMk id="85" creationId="{B75469DD-C0BD-1376-C25F-4BDE069FD8BE}"/>
          </ac:spMkLst>
        </pc:spChg>
        <pc:spChg chg="del">
          <ac:chgData name="Stefania Ciliberti" userId="05abe2e2-f8f5-4a67-a7b6-a82723f0acce" providerId="ADAL" clId="{84D3D2CB-F9BF-884D-BB37-D4B62553BBC3}" dt="2023-11-26T15:53:23.720" v="562" actId="478"/>
          <ac:spMkLst>
            <pc:docMk/>
            <pc:sldMk cId="1021031979" sldId="267"/>
            <ac:spMk id="86" creationId="{0AF5FE3D-1C81-9ADD-D841-525DF7E31665}"/>
          </ac:spMkLst>
        </pc:spChg>
        <pc:spChg chg="del">
          <ac:chgData name="Stefania Ciliberti" userId="05abe2e2-f8f5-4a67-a7b6-a82723f0acce" providerId="ADAL" clId="{84D3D2CB-F9BF-884D-BB37-D4B62553BBC3}" dt="2023-11-26T15:53:23.720" v="562" actId="478"/>
          <ac:spMkLst>
            <pc:docMk/>
            <pc:sldMk cId="1021031979" sldId="267"/>
            <ac:spMk id="88" creationId="{91324367-2392-8380-A03E-583520139628}"/>
          </ac:spMkLst>
        </pc:spChg>
        <pc:spChg chg="del">
          <ac:chgData name="Stefania Ciliberti" userId="05abe2e2-f8f5-4a67-a7b6-a82723f0acce" providerId="ADAL" clId="{84D3D2CB-F9BF-884D-BB37-D4B62553BBC3}" dt="2023-11-26T15:53:23.720" v="562" actId="478"/>
          <ac:spMkLst>
            <pc:docMk/>
            <pc:sldMk cId="1021031979" sldId="267"/>
            <ac:spMk id="89" creationId="{D1895D65-DDD8-0EEE-D9D9-DBF01481DBB1}"/>
          </ac:spMkLst>
        </pc:spChg>
        <pc:spChg chg="del">
          <ac:chgData name="Stefania Ciliberti" userId="05abe2e2-f8f5-4a67-a7b6-a82723f0acce" providerId="ADAL" clId="{84D3D2CB-F9BF-884D-BB37-D4B62553BBC3}" dt="2023-11-26T15:53:23.720" v="562" actId="478"/>
          <ac:spMkLst>
            <pc:docMk/>
            <pc:sldMk cId="1021031979" sldId="267"/>
            <ac:spMk id="91" creationId="{ABC2ACDA-6CCD-88DE-FB49-181209E41C38}"/>
          </ac:spMkLst>
        </pc:spChg>
        <pc:spChg chg="del">
          <ac:chgData name="Stefania Ciliberti" userId="05abe2e2-f8f5-4a67-a7b6-a82723f0acce" providerId="ADAL" clId="{84D3D2CB-F9BF-884D-BB37-D4B62553BBC3}" dt="2023-11-26T15:53:23.720" v="562" actId="478"/>
          <ac:spMkLst>
            <pc:docMk/>
            <pc:sldMk cId="1021031979" sldId="267"/>
            <ac:spMk id="92" creationId="{BE4F170E-A265-E619-6873-ECAA580D056F}"/>
          </ac:spMkLst>
        </pc:spChg>
        <pc:spChg chg="del">
          <ac:chgData name="Stefania Ciliberti" userId="05abe2e2-f8f5-4a67-a7b6-a82723f0acce" providerId="ADAL" clId="{84D3D2CB-F9BF-884D-BB37-D4B62553BBC3}" dt="2023-11-26T15:53:23.720" v="562" actId="478"/>
          <ac:spMkLst>
            <pc:docMk/>
            <pc:sldMk cId="1021031979" sldId="267"/>
            <ac:spMk id="94" creationId="{E2590440-A268-FE2C-AFE2-E8A5CD712944}"/>
          </ac:spMkLst>
        </pc:spChg>
        <pc:spChg chg="del">
          <ac:chgData name="Stefania Ciliberti" userId="05abe2e2-f8f5-4a67-a7b6-a82723f0acce" providerId="ADAL" clId="{84D3D2CB-F9BF-884D-BB37-D4B62553BBC3}" dt="2023-11-26T15:53:23.720" v="562" actId="478"/>
          <ac:spMkLst>
            <pc:docMk/>
            <pc:sldMk cId="1021031979" sldId="267"/>
            <ac:spMk id="95" creationId="{41314149-0042-1BA2-A493-8A7977F9CDCE}"/>
          </ac:spMkLst>
        </pc:spChg>
        <pc:spChg chg="del">
          <ac:chgData name="Stefania Ciliberti" userId="05abe2e2-f8f5-4a67-a7b6-a82723f0acce" providerId="ADAL" clId="{84D3D2CB-F9BF-884D-BB37-D4B62553BBC3}" dt="2023-11-26T15:53:23.720" v="562" actId="478"/>
          <ac:spMkLst>
            <pc:docMk/>
            <pc:sldMk cId="1021031979" sldId="267"/>
            <ac:spMk id="97" creationId="{168D2E90-C79E-590B-62F5-DAC6DDB442C7}"/>
          </ac:spMkLst>
        </pc:spChg>
        <pc:spChg chg="del">
          <ac:chgData name="Stefania Ciliberti" userId="05abe2e2-f8f5-4a67-a7b6-a82723f0acce" providerId="ADAL" clId="{84D3D2CB-F9BF-884D-BB37-D4B62553BBC3}" dt="2023-11-26T15:51:56.083" v="492" actId="478"/>
          <ac:spMkLst>
            <pc:docMk/>
            <pc:sldMk cId="1021031979" sldId="267"/>
            <ac:spMk id="99" creationId="{D48FB3BA-BB4C-9DAC-D475-A22B21956C90}"/>
          </ac:spMkLst>
        </pc:spChg>
        <pc:spChg chg="del">
          <ac:chgData name="Stefania Ciliberti" userId="05abe2e2-f8f5-4a67-a7b6-a82723f0acce" providerId="ADAL" clId="{84D3D2CB-F9BF-884D-BB37-D4B62553BBC3}" dt="2023-11-26T15:51:56.083" v="492" actId="478"/>
          <ac:spMkLst>
            <pc:docMk/>
            <pc:sldMk cId="1021031979" sldId="267"/>
            <ac:spMk id="100" creationId="{C77BF837-BB1C-40C3-B45A-D69873CAA440}"/>
          </ac:spMkLst>
        </pc:spChg>
        <pc:spChg chg="del">
          <ac:chgData name="Stefania Ciliberti" userId="05abe2e2-f8f5-4a67-a7b6-a82723f0acce" providerId="ADAL" clId="{84D3D2CB-F9BF-884D-BB37-D4B62553BBC3}" dt="2023-11-26T15:53:23.720" v="562" actId="478"/>
          <ac:spMkLst>
            <pc:docMk/>
            <pc:sldMk cId="1021031979" sldId="267"/>
            <ac:spMk id="102" creationId="{D3E2F132-A86E-C034-8338-EFBF7F1EF111}"/>
          </ac:spMkLst>
        </pc:spChg>
        <pc:spChg chg="del">
          <ac:chgData name="Stefania Ciliberti" userId="05abe2e2-f8f5-4a67-a7b6-a82723f0acce" providerId="ADAL" clId="{84D3D2CB-F9BF-884D-BB37-D4B62553BBC3}" dt="2023-11-26T15:53:23.720" v="562" actId="478"/>
          <ac:spMkLst>
            <pc:docMk/>
            <pc:sldMk cId="1021031979" sldId="267"/>
            <ac:spMk id="104" creationId="{EF9EF9C4-AD5A-5F21-A547-938BE10705CF}"/>
          </ac:spMkLst>
        </pc:spChg>
        <pc:spChg chg="del">
          <ac:chgData name="Stefania Ciliberti" userId="05abe2e2-f8f5-4a67-a7b6-a82723f0acce" providerId="ADAL" clId="{84D3D2CB-F9BF-884D-BB37-D4B62553BBC3}" dt="2023-11-26T15:53:23.720" v="562" actId="478"/>
          <ac:spMkLst>
            <pc:docMk/>
            <pc:sldMk cId="1021031979" sldId="267"/>
            <ac:spMk id="105" creationId="{EA72EB27-DF1C-299C-7240-0A9BF901DFD4}"/>
          </ac:spMkLst>
        </pc:spChg>
        <pc:cxnChg chg="add mod">
          <ac:chgData name="Stefania Ciliberti" userId="05abe2e2-f8f5-4a67-a7b6-a82723f0acce" providerId="ADAL" clId="{84D3D2CB-F9BF-884D-BB37-D4B62553BBC3}" dt="2023-11-26T15:49:59.690" v="432" actId="14100"/>
          <ac:cxnSpMkLst>
            <pc:docMk/>
            <pc:sldMk cId="1021031979" sldId="267"/>
            <ac:cxnSpMk id="2" creationId="{8B914051-7A7E-496B-BA18-C3BA34D9E1CA}"/>
          </ac:cxnSpMkLst>
        </pc:cxnChg>
        <pc:cxnChg chg="del mod">
          <ac:chgData name="Stefania Ciliberti" userId="05abe2e2-f8f5-4a67-a7b6-a82723f0acce" providerId="ADAL" clId="{84D3D2CB-F9BF-884D-BB37-D4B62553BBC3}" dt="2023-11-26T15:49:54.281" v="429" actId="478"/>
          <ac:cxnSpMkLst>
            <pc:docMk/>
            <pc:sldMk cId="1021031979" sldId="267"/>
            <ac:cxnSpMk id="12" creationId="{C8D425F9-B133-476A-D4F6-42B5976AD65F}"/>
          </ac:cxnSpMkLst>
        </pc:cxnChg>
        <pc:cxnChg chg="del mod">
          <ac:chgData name="Stefania Ciliberti" userId="05abe2e2-f8f5-4a67-a7b6-a82723f0acce" providerId="ADAL" clId="{84D3D2CB-F9BF-884D-BB37-D4B62553BBC3}" dt="2023-11-26T15:49:52.580" v="428" actId="478"/>
          <ac:cxnSpMkLst>
            <pc:docMk/>
            <pc:sldMk cId="1021031979" sldId="267"/>
            <ac:cxnSpMk id="14" creationId="{0162801A-7AE4-6C2C-5F95-F4A25A7DBBB4}"/>
          </ac:cxnSpMkLst>
        </pc:cxnChg>
        <pc:cxnChg chg="del mod">
          <ac:chgData name="Stefania Ciliberti" userId="05abe2e2-f8f5-4a67-a7b6-a82723f0acce" providerId="ADAL" clId="{84D3D2CB-F9BF-884D-BB37-D4B62553BBC3}" dt="2023-11-26T15:49:52.580" v="428" actId="478"/>
          <ac:cxnSpMkLst>
            <pc:docMk/>
            <pc:sldMk cId="1021031979" sldId="267"/>
            <ac:cxnSpMk id="15" creationId="{C1AC2989-0869-E0B6-86DC-6728E938479E}"/>
          </ac:cxnSpMkLst>
        </pc:cxnChg>
        <pc:cxnChg chg="del mod">
          <ac:chgData name="Stefania Ciliberti" userId="05abe2e2-f8f5-4a67-a7b6-a82723f0acce" providerId="ADAL" clId="{84D3D2CB-F9BF-884D-BB37-D4B62553BBC3}" dt="2023-11-26T15:50:12.065" v="433" actId="478"/>
          <ac:cxnSpMkLst>
            <pc:docMk/>
            <pc:sldMk cId="1021031979" sldId="267"/>
            <ac:cxnSpMk id="20" creationId="{7CA13745-747D-CED3-EB98-6E747590392D}"/>
          </ac:cxnSpMkLst>
        </pc:cxnChg>
        <pc:cxnChg chg="del mod">
          <ac:chgData name="Stefania Ciliberti" userId="05abe2e2-f8f5-4a67-a7b6-a82723f0acce" providerId="ADAL" clId="{84D3D2CB-F9BF-884D-BB37-D4B62553BBC3}" dt="2023-11-26T15:50:38.304" v="457" actId="478"/>
          <ac:cxnSpMkLst>
            <pc:docMk/>
            <pc:sldMk cId="1021031979" sldId="267"/>
            <ac:cxnSpMk id="29" creationId="{E1AC0B9D-3C9C-4C74-1BB6-D04B38C8CC08}"/>
          </ac:cxnSpMkLst>
        </pc:cxnChg>
        <pc:cxnChg chg="del mod">
          <ac:chgData name="Stefania Ciliberti" userId="05abe2e2-f8f5-4a67-a7b6-a82723f0acce" providerId="ADAL" clId="{84D3D2CB-F9BF-884D-BB37-D4B62553BBC3}" dt="2023-11-26T15:50:38.304" v="457" actId="478"/>
          <ac:cxnSpMkLst>
            <pc:docMk/>
            <pc:sldMk cId="1021031979" sldId="267"/>
            <ac:cxnSpMk id="32" creationId="{45ACAC3A-DC6C-E3F6-86B4-EB1712E4DD6D}"/>
          </ac:cxnSpMkLst>
        </pc:cxnChg>
        <pc:cxnChg chg="del mod">
          <ac:chgData name="Stefania Ciliberti" userId="05abe2e2-f8f5-4a67-a7b6-a82723f0acce" providerId="ADAL" clId="{84D3D2CB-F9BF-884D-BB37-D4B62553BBC3}" dt="2023-11-26T15:50:38.304" v="457" actId="478"/>
          <ac:cxnSpMkLst>
            <pc:docMk/>
            <pc:sldMk cId="1021031979" sldId="267"/>
            <ac:cxnSpMk id="35" creationId="{ACEC807F-9FC0-9A24-A189-D1F3A97C4B5D}"/>
          </ac:cxnSpMkLst>
        </pc:cxnChg>
        <pc:cxnChg chg="del mod">
          <ac:chgData name="Stefania Ciliberti" userId="05abe2e2-f8f5-4a67-a7b6-a82723f0acce" providerId="ADAL" clId="{84D3D2CB-F9BF-884D-BB37-D4B62553BBC3}" dt="2023-11-26T15:50:12.065" v="433" actId="478"/>
          <ac:cxnSpMkLst>
            <pc:docMk/>
            <pc:sldMk cId="1021031979" sldId="267"/>
            <ac:cxnSpMk id="42" creationId="{751001FE-D4E6-25A3-082B-455E1723F560}"/>
          </ac:cxnSpMkLst>
        </pc:cxnChg>
        <pc:cxnChg chg="add mod">
          <ac:chgData name="Stefania Ciliberti" userId="05abe2e2-f8f5-4a67-a7b6-a82723f0acce" providerId="ADAL" clId="{84D3D2CB-F9BF-884D-BB37-D4B62553BBC3}" dt="2023-11-26T15:51:27.025" v="479" actId="14100"/>
          <ac:cxnSpMkLst>
            <pc:docMk/>
            <pc:sldMk cId="1021031979" sldId="267"/>
            <ac:cxnSpMk id="43" creationId="{91C7DE37-C861-9E80-6EE3-0F4E204235B3}"/>
          </ac:cxnSpMkLst>
        </pc:cxnChg>
        <pc:cxnChg chg="del mod">
          <ac:chgData name="Stefania Ciliberti" userId="05abe2e2-f8f5-4a67-a7b6-a82723f0acce" providerId="ADAL" clId="{84D3D2CB-F9BF-884D-BB37-D4B62553BBC3}" dt="2023-11-26T15:50:19.902" v="436" actId="478"/>
          <ac:cxnSpMkLst>
            <pc:docMk/>
            <pc:sldMk cId="1021031979" sldId="267"/>
            <ac:cxnSpMk id="45" creationId="{17BED74B-FD0B-0F22-A1E1-76C28758FCB0}"/>
          </ac:cxnSpMkLst>
        </pc:cxnChg>
        <pc:cxnChg chg="del mod">
          <ac:chgData name="Stefania Ciliberti" userId="05abe2e2-f8f5-4a67-a7b6-a82723f0acce" providerId="ADAL" clId="{84D3D2CB-F9BF-884D-BB37-D4B62553BBC3}" dt="2023-11-26T15:50:19.902" v="436" actId="478"/>
          <ac:cxnSpMkLst>
            <pc:docMk/>
            <pc:sldMk cId="1021031979" sldId="267"/>
            <ac:cxnSpMk id="48" creationId="{46D416DA-F91A-F4EF-4106-9F02C586031B}"/>
          </ac:cxnSpMkLst>
        </pc:cxnChg>
        <pc:cxnChg chg="del mod">
          <ac:chgData name="Stefania Ciliberti" userId="05abe2e2-f8f5-4a67-a7b6-a82723f0acce" providerId="ADAL" clId="{84D3D2CB-F9BF-884D-BB37-D4B62553BBC3}" dt="2023-11-26T15:50:19.902" v="436" actId="478"/>
          <ac:cxnSpMkLst>
            <pc:docMk/>
            <pc:sldMk cId="1021031979" sldId="267"/>
            <ac:cxnSpMk id="51" creationId="{D9E8550B-5736-D535-08C5-A849234031C8}"/>
          </ac:cxnSpMkLst>
        </pc:cxnChg>
        <pc:cxnChg chg="del mod">
          <ac:chgData name="Stefania Ciliberti" userId="05abe2e2-f8f5-4a67-a7b6-a82723f0acce" providerId="ADAL" clId="{84D3D2CB-F9BF-884D-BB37-D4B62553BBC3}" dt="2023-11-26T15:51:21.540" v="476" actId="478"/>
          <ac:cxnSpMkLst>
            <pc:docMk/>
            <pc:sldMk cId="1021031979" sldId="267"/>
            <ac:cxnSpMk id="63" creationId="{CB22D7E5-752E-48B1-EB86-19D8315B10CD}"/>
          </ac:cxnSpMkLst>
        </pc:cxnChg>
        <pc:cxnChg chg="del mod">
          <ac:chgData name="Stefania Ciliberti" userId="05abe2e2-f8f5-4a67-a7b6-a82723f0acce" providerId="ADAL" clId="{84D3D2CB-F9BF-884D-BB37-D4B62553BBC3}" dt="2023-11-26T15:51:53.038" v="491" actId="478"/>
          <ac:cxnSpMkLst>
            <pc:docMk/>
            <pc:sldMk cId="1021031979" sldId="267"/>
            <ac:cxnSpMk id="65" creationId="{8D01E871-0656-F638-6073-53900477F835}"/>
          </ac:cxnSpMkLst>
        </pc:cxnChg>
        <pc:cxnChg chg="del mod">
          <ac:chgData name="Stefania Ciliberti" userId="05abe2e2-f8f5-4a67-a7b6-a82723f0acce" providerId="ADAL" clId="{84D3D2CB-F9BF-884D-BB37-D4B62553BBC3}" dt="2023-11-26T15:51:53.038" v="491" actId="478"/>
          <ac:cxnSpMkLst>
            <pc:docMk/>
            <pc:sldMk cId="1021031979" sldId="267"/>
            <ac:cxnSpMk id="66" creationId="{70C933E4-75D8-415A-0415-9C4BA138ACA6}"/>
          </ac:cxnSpMkLst>
        </pc:cxnChg>
        <pc:cxnChg chg="del mod">
          <ac:chgData name="Stefania Ciliberti" userId="05abe2e2-f8f5-4a67-a7b6-a82723f0acce" providerId="ADAL" clId="{84D3D2CB-F9BF-884D-BB37-D4B62553BBC3}" dt="2023-11-26T15:51:56.083" v="492" actId="478"/>
          <ac:cxnSpMkLst>
            <pc:docMk/>
            <pc:sldMk cId="1021031979" sldId="267"/>
            <ac:cxnSpMk id="70" creationId="{27BBA26A-BE26-9D40-1E94-13690D4225BE}"/>
          </ac:cxnSpMkLst>
        </pc:cxnChg>
        <pc:cxnChg chg="del mod">
          <ac:chgData name="Stefania Ciliberti" userId="05abe2e2-f8f5-4a67-a7b6-a82723f0acce" providerId="ADAL" clId="{84D3D2CB-F9BF-884D-BB37-D4B62553BBC3}" dt="2023-11-26T15:52:21.142" v="508" actId="478"/>
          <ac:cxnSpMkLst>
            <pc:docMk/>
            <pc:sldMk cId="1021031979" sldId="267"/>
            <ac:cxnSpMk id="75" creationId="{36FA2404-C936-1338-A06A-9F479FFD4C2D}"/>
          </ac:cxnSpMkLst>
        </pc:cxnChg>
        <pc:cxnChg chg="del mod">
          <ac:chgData name="Stefania Ciliberti" userId="05abe2e2-f8f5-4a67-a7b6-a82723f0acce" providerId="ADAL" clId="{84D3D2CB-F9BF-884D-BB37-D4B62553BBC3}" dt="2023-11-26T15:53:23.720" v="562" actId="478"/>
          <ac:cxnSpMkLst>
            <pc:docMk/>
            <pc:sldMk cId="1021031979" sldId="267"/>
            <ac:cxnSpMk id="87" creationId="{21566B73-5A18-8584-5E2E-DCFCBCB63660}"/>
          </ac:cxnSpMkLst>
        </pc:cxnChg>
        <pc:cxnChg chg="del mod">
          <ac:chgData name="Stefania Ciliberti" userId="05abe2e2-f8f5-4a67-a7b6-a82723f0acce" providerId="ADAL" clId="{84D3D2CB-F9BF-884D-BB37-D4B62553BBC3}" dt="2023-11-26T15:53:23.720" v="562" actId="478"/>
          <ac:cxnSpMkLst>
            <pc:docMk/>
            <pc:sldMk cId="1021031979" sldId="267"/>
            <ac:cxnSpMk id="90" creationId="{E0BA3A58-7BDE-101A-4DAC-CA925C0299A9}"/>
          </ac:cxnSpMkLst>
        </pc:cxnChg>
        <pc:cxnChg chg="del mod">
          <ac:chgData name="Stefania Ciliberti" userId="05abe2e2-f8f5-4a67-a7b6-a82723f0acce" providerId="ADAL" clId="{84D3D2CB-F9BF-884D-BB37-D4B62553BBC3}" dt="2023-11-26T15:53:23.720" v="562" actId="478"/>
          <ac:cxnSpMkLst>
            <pc:docMk/>
            <pc:sldMk cId="1021031979" sldId="267"/>
            <ac:cxnSpMk id="93" creationId="{0492BC3B-CD7C-D6FB-9715-B6EC891CC179}"/>
          </ac:cxnSpMkLst>
        </pc:cxnChg>
        <pc:cxnChg chg="del mod">
          <ac:chgData name="Stefania Ciliberti" userId="05abe2e2-f8f5-4a67-a7b6-a82723f0acce" providerId="ADAL" clId="{84D3D2CB-F9BF-884D-BB37-D4B62553BBC3}" dt="2023-11-26T15:53:23.720" v="562" actId="478"/>
          <ac:cxnSpMkLst>
            <pc:docMk/>
            <pc:sldMk cId="1021031979" sldId="267"/>
            <ac:cxnSpMk id="96" creationId="{265B8DAF-9F08-F577-BC28-75AC24D02507}"/>
          </ac:cxnSpMkLst>
        </pc:cxnChg>
        <pc:cxnChg chg="del mod">
          <ac:chgData name="Stefania Ciliberti" userId="05abe2e2-f8f5-4a67-a7b6-a82723f0acce" providerId="ADAL" clId="{84D3D2CB-F9BF-884D-BB37-D4B62553BBC3}" dt="2023-11-26T15:51:56.083" v="492" actId="478"/>
          <ac:cxnSpMkLst>
            <pc:docMk/>
            <pc:sldMk cId="1021031979" sldId="267"/>
            <ac:cxnSpMk id="101" creationId="{3180086C-A21C-FD8D-DB91-6A365677C85A}"/>
          </ac:cxnSpMkLst>
        </pc:cxnChg>
        <pc:cxnChg chg="del mod">
          <ac:chgData name="Stefania Ciliberti" userId="05abe2e2-f8f5-4a67-a7b6-a82723f0acce" providerId="ADAL" clId="{84D3D2CB-F9BF-884D-BB37-D4B62553BBC3}" dt="2023-11-26T15:53:23.720" v="562" actId="478"/>
          <ac:cxnSpMkLst>
            <pc:docMk/>
            <pc:sldMk cId="1021031979" sldId="267"/>
            <ac:cxnSpMk id="103" creationId="{3586579D-85F4-EA1E-FB9E-20BFCCACD17C}"/>
          </ac:cxnSpMkLst>
        </pc:cxnChg>
        <pc:cxnChg chg="add mod">
          <ac:chgData name="Stefania Ciliberti" userId="05abe2e2-f8f5-4a67-a7b6-a82723f0acce" providerId="ADAL" clId="{84D3D2CB-F9BF-884D-BB37-D4B62553BBC3}" dt="2023-11-26T15:52:28.623" v="511" actId="14100"/>
          <ac:cxnSpMkLst>
            <pc:docMk/>
            <pc:sldMk cId="1021031979" sldId="267"/>
            <ac:cxnSpMk id="106" creationId="{D5889F32-395D-20F6-EB4C-741777CB567F}"/>
          </ac:cxnSpMkLst>
        </pc:cxnChg>
      </pc:sldChg>
      <pc:sldChg chg="delSp modSp add mod">
        <pc:chgData name="Stefania Ciliberti" userId="05abe2e2-f8f5-4a67-a7b6-a82723f0acce" providerId="ADAL" clId="{84D3D2CB-F9BF-884D-BB37-D4B62553BBC3}" dt="2023-11-26T15:59:09.423" v="661" actId="478"/>
        <pc:sldMkLst>
          <pc:docMk/>
          <pc:sldMk cId="2674925672" sldId="268"/>
        </pc:sldMkLst>
        <pc:spChg chg="mod">
          <ac:chgData name="Stefania Ciliberti" userId="05abe2e2-f8f5-4a67-a7b6-a82723f0acce" providerId="ADAL" clId="{84D3D2CB-F9BF-884D-BB37-D4B62553BBC3}" dt="2023-11-26T15:54:02.752" v="583" actId="20577"/>
          <ac:spMkLst>
            <pc:docMk/>
            <pc:sldMk cId="2674925672" sldId="268"/>
            <ac:spMk id="6" creationId="{30999D3C-EE09-76C1-0349-D05D2F74B928}"/>
          </ac:spMkLst>
        </pc:spChg>
        <pc:spChg chg="mod">
          <ac:chgData name="Stefania Ciliberti" userId="05abe2e2-f8f5-4a67-a7b6-a82723f0acce" providerId="ADAL" clId="{84D3D2CB-F9BF-884D-BB37-D4B62553BBC3}" dt="2023-11-26T15:54:12.298" v="588" actId="20577"/>
          <ac:spMkLst>
            <pc:docMk/>
            <pc:sldMk cId="2674925672" sldId="268"/>
            <ac:spMk id="8" creationId="{219E6D3F-B3D3-C0FE-0024-07B436B080F0}"/>
          </ac:spMkLst>
        </pc:spChg>
        <pc:spChg chg="del">
          <ac:chgData name="Stefania Ciliberti" userId="05abe2e2-f8f5-4a67-a7b6-a82723f0acce" providerId="ADAL" clId="{84D3D2CB-F9BF-884D-BB37-D4B62553BBC3}" dt="2023-11-26T15:54:18.381" v="589" actId="478"/>
          <ac:spMkLst>
            <pc:docMk/>
            <pc:sldMk cId="2674925672" sldId="268"/>
            <ac:spMk id="9" creationId="{04BF88FE-FAD1-0140-3673-AB4AF0D1DDA1}"/>
          </ac:spMkLst>
        </pc:spChg>
        <pc:spChg chg="del">
          <ac:chgData name="Stefania Ciliberti" userId="05abe2e2-f8f5-4a67-a7b6-a82723f0acce" providerId="ADAL" clId="{84D3D2CB-F9BF-884D-BB37-D4B62553BBC3}" dt="2023-11-26T15:54:18.381" v="589" actId="478"/>
          <ac:spMkLst>
            <pc:docMk/>
            <pc:sldMk cId="2674925672" sldId="268"/>
            <ac:spMk id="10" creationId="{7396D8DD-41CD-641E-A32C-1F6D63642669}"/>
          </ac:spMkLst>
        </pc:spChg>
        <pc:spChg chg="del">
          <ac:chgData name="Stefania Ciliberti" userId="05abe2e2-f8f5-4a67-a7b6-a82723f0acce" providerId="ADAL" clId="{84D3D2CB-F9BF-884D-BB37-D4B62553BBC3}" dt="2023-11-26T15:54:21.602" v="590" actId="478"/>
          <ac:spMkLst>
            <pc:docMk/>
            <pc:sldMk cId="2674925672" sldId="268"/>
            <ac:spMk id="13" creationId="{46BDACE0-A5C3-A638-2E77-C242A962ECC6}"/>
          </ac:spMkLst>
        </pc:spChg>
        <pc:spChg chg="del">
          <ac:chgData name="Stefania Ciliberti" userId="05abe2e2-f8f5-4a67-a7b6-a82723f0acce" providerId="ADAL" clId="{84D3D2CB-F9BF-884D-BB37-D4B62553BBC3}" dt="2023-11-26T15:54:21.602" v="590" actId="478"/>
          <ac:spMkLst>
            <pc:docMk/>
            <pc:sldMk cId="2674925672" sldId="268"/>
            <ac:spMk id="16" creationId="{32547F40-2AFD-DE4A-370D-59133D650CF2}"/>
          </ac:spMkLst>
        </pc:spChg>
        <pc:spChg chg="del">
          <ac:chgData name="Stefania Ciliberti" userId="05abe2e2-f8f5-4a67-a7b6-a82723f0acce" providerId="ADAL" clId="{84D3D2CB-F9BF-884D-BB37-D4B62553BBC3}" dt="2023-11-26T15:54:24.031" v="591" actId="478"/>
          <ac:spMkLst>
            <pc:docMk/>
            <pc:sldMk cId="2674925672" sldId="268"/>
            <ac:spMk id="18" creationId="{0398EB02-ACC1-08DD-D52D-857D84966831}"/>
          </ac:spMkLst>
        </pc:spChg>
        <pc:spChg chg="del">
          <ac:chgData name="Stefania Ciliberti" userId="05abe2e2-f8f5-4a67-a7b6-a82723f0acce" providerId="ADAL" clId="{84D3D2CB-F9BF-884D-BB37-D4B62553BBC3}" dt="2023-11-26T15:54:24.031" v="591" actId="478"/>
          <ac:spMkLst>
            <pc:docMk/>
            <pc:sldMk cId="2674925672" sldId="268"/>
            <ac:spMk id="19" creationId="{5C1FF058-8CF2-B40F-9E56-C87B39F91C1C}"/>
          </ac:spMkLst>
        </pc:spChg>
        <pc:spChg chg="mod">
          <ac:chgData name="Stefania Ciliberti" userId="05abe2e2-f8f5-4a67-a7b6-a82723f0acce" providerId="ADAL" clId="{84D3D2CB-F9BF-884D-BB37-D4B62553BBC3}" dt="2023-11-26T15:54:35.256" v="595" actId="20577"/>
          <ac:spMkLst>
            <pc:docMk/>
            <pc:sldMk cId="2674925672" sldId="268"/>
            <ac:spMk id="22" creationId="{1BCE6631-F86B-A400-2E05-4CA8FDC7A925}"/>
          </ac:spMkLst>
        </pc:spChg>
        <pc:spChg chg="mod">
          <ac:chgData name="Stefania Ciliberti" userId="05abe2e2-f8f5-4a67-a7b6-a82723f0acce" providerId="ADAL" clId="{84D3D2CB-F9BF-884D-BB37-D4B62553BBC3}" dt="2023-11-26T15:54:44.946" v="611" actId="20577"/>
          <ac:spMkLst>
            <pc:docMk/>
            <pc:sldMk cId="2674925672" sldId="268"/>
            <ac:spMk id="23" creationId="{175B21A4-4877-73DC-4CC2-54A812EA9D81}"/>
          </ac:spMkLst>
        </pc:spChg>
        <pc:spChg chg="del">
          <ac:chgData name="Stefania Ciliberti" userId="05abe2e2-f8f5-4a67-a7b6-a82723f0acce" providerId="ADAL" clId="{84D3D2CB-F9BF-884D-BB37-D4B62553BBC3}" dt="2023-11-26T15:54:53.658" v="622" actId="478"/>
          <ac:spMkLst>
            <pc:docMk/>
            <pc:sldMk cId="2674925672" sldId="268"/>
            <ac:spMk id="24" creationId="{39EBEA2D-6E98-5E74-AA19-D6DB5734CD72}"/>
          </ac:spMkLst>
        </pc:spChg>
        <pc:spChg chg="mod">
          <ac:chgData name="Stefania Ciliberti" userId="05abe2e2-f8f5-4a67-a7b6-a82723f0acce" providerId="ADAL" clId="{84D3D2CB-F9BF-884D-BB37-D4B62553BBC3}" dt="2023-11-26T15:54:40.199" v="603" actId="20577"/>
          <ac:spMkLst>
            <pc:docMk/>
            <pc:sldMk cId="2674925672" sldId="268"/>
            <ac:spMk id="25" creationId="{A3734B3E-90CB-A607-14F2-95563CF365D3}"/>
          </ac:spMkLst>
        </pc:spChg>
        <pc:spChg chg="mod">
          <ac:chgData name="Stefania Ciliberti" userId="05abe2e2-f8f5-4a67-a7b6-a82723f0acce" providerId="ADAL" clId="{84D3D2CB-F9BF-884D-BB37-D4B62553BBC3}" dt="2023-11-26T15:54:50.483" v="621" actId="20577"/>
          <ac:spMkLst>
            <pc:docMk/>
            <pc:sldMk cId="2674925672" sldId="268"/>
            <ac:spMk id="27" creationId="{FD87F498-377F-0EC8-FBD6-7E64B75328CB}"/>
          </ac:spMkLst>
        </pc:spChg>
        <pc:spChg chg="del">
          <ac:chgData name="Stefania Ciliberti" userId="05abe2e2-f8f5-4a67-a7b6-a82723f0acce" providerId="ADAL" clId="{84D3D2CB-F9BF-884D-BB37-D4B62553BBC3}" dt="2023-11-26T15:54:53.658" v="622" actId="478"/>
          <ac:spMkLst>
            <pc:docMk/>
            <pc:sldMk cId="2674925672" sldId="268"/>
            <ac:spMk id="30" creationId="{FDE3C286-F318-C0B8-F19A-BC486B42569C}"/>
          </ac:spMkLst>
        </pc:spChg>
        <pc:spChg chg="del">
          <ac:chgData name="Stefania Ciliberti" userId="05abe2e2-f8f5-4a67-a7b6-a82723f0acce" providerId="ADAL" clId="{84D3D2CB-F9BF-884D-BB37-D4B62553BBC3}" dt="2023-11-26T15:54:53.658" v="622" actId="478"/>
          <ac:spMkLst>
            <pc:docMk/>
            <pc:sldMk cId="2674925672" sldId="268"/>
            <ac:spMk id="31" creationId="{09F649BD-DEC0-9563-7605-9BB74944DA44}"/>
          </ac:spMkLst>
        </pc:spChg>
        <pc:spChg chg="del">
          <ac:chgData name="Stefania Ciliberti" userId="05abe2e2-f8f5-4a67-a7b6-a82723f0acce" providerId="ADAL" clId="{84D3D2CB-F9BF-884D-BB37-D4B62553BBC3}" dt="2023-11-26T15:54:53.658" v="622" actId="478"/>
          <ac:spMkLst>
            <pc:docMk/>
            <pc:sldMk cId="2674925672" sldId="268"/>
            <ac:spMk id="33" creationId="{4CB2CB88-57FA-27C3-BA09-CBE267848711}"/>
          </ac:spMkLst>
        </pc:spChg>
        <pc:spChg chg="del">
          <ac:chgData name="Stefania Ciliberti" userId="05abe2e2-f8f5-4a67-a7b6-a82723f0acce" providerId="ADAL" clId="{84D3D2CB-F9BF-884D-BB37-D4B62553BBC3}" dt="2023-11-26T15:54:53.658" v="622" actId="478"/>
          <ac:spMkLst>
            <pc:docMk/>
            <pc:sldMk cId="2674925672" sldId="268"/>
            <ac:spMk id="34" creationId="{1DAFA91B-03D4-2AED-4E10-5759B29B1B0C}"/>
          </ac:spMkLst>
        </pc:spChg>
        <pc:spChg chg="del">
          <ac:chgData name="Stefania Ciliberti" userId="05abe2e2-f8f5-4a67-a7b6-a82723f0acce" providerId="ADAL" clId="{84D3D2CB-F9BF-884D-BB37-D4B62553BBC3}" dt="2023-11-26T15:54:53.658" v="622" actId="478"/>
          <ac:spMkLst>
            <pc:docMk/>
            <pc:sldMk cId="2674925672" sldId="268"/>
            <ac:spMk id="36" creationId="{EB0F0EF7-5305-86F1-2F6A-25B52374FFF4}"/>
          </ac:spMkLst>
        </pc:spChg>
        <pc:spChg chg="mod">
          <ac:chgData name="Stefania Ciliberti" userId="05abe2e2-f8f5-4a67-a7b6-a82723f0acce" providerId="ADAL" clId="{84D3D2CB-F9BF-884D-BB37-D4B62553BBC3}" dt="2023-11-26T15:53:41.039" v="579" actId="20577"/>
          <ac:spMkLst>
            <pc:docMk/>
            <pc:sldMk cId="2674925672" sldId="268"/>
            <ac:spMk id="37" creationId="{EF1CE21E-3E75-68AC-166E-C6E590FFCCFD}"/>
          </ac:spMkLst>
        </pc:spChg>
        <pc:spChg chg="del">
          <ac:chgData name="Stefania Ciliberti" userId="05abe2e2-f8f5-4a67-a7b6-a82723f0acce" providerId="ADAL" clId="{84D3D2CB-F9BF-884D-BB37-D4B62553BBC3}" dt="2023-11-26T15:54:04.010" v="584" actId="478"/>
          <ac:spMkLst>
            <pc:docMk/>
            <pc:sldMk cId="2674925672" sldId="268"/>
            <ac:spMk id="38" creationId="{9CCD0B17-929B-C4F5-7149-E50CAF4191EA}"/>
          </ac:spMkLst>
        </pc:spChg>
        <pc:spChg chg="del">
          <ac:chgData name="Stefania Ciliberti" userId="05abe2e2-f8f5-4a67-a7b6-a82723f0acce" providerId="ADAL" clId="{84D3D2CB-F9BF-884D-BB37-D4B62553BBC3}" dt="2023-11-26T15:54:24.031" v="591" actId="478"/>
          <ac:spMkLst>
            <pc:docMk/>
            <pc:sldMk cId="2674925672" sldId="268"/>
            <ac:spMk id="40" creationId="{0B1788CC-4ED8-5E4A-C4FC-9A5F776EE7C4}"/>
          </ac:spMkLst>
        </pc:spChg>
        <pc:spChg chg="del">
          <ac:chgData name="Stefania Ciliberti" userId="05abe2e2-f8f5-4a67-a7b6-a82723f0acce" providerId="ADAL" clId="{84D3D2CB-F9BF-884D-BB37-D4B62553BBC3}" dt="2023-11-26T15:54:24.031" v="591" actId="478"/>
          <ac:spMkLst>
            <pc:docMk/>
            <pc:sldMk cId="2674925672" sldId="268"/>
            <ac:spMk id="41" creationId="{552507C5-9658-5D00-CE5E-23C6C9DCA10A}"/>
          </ac:spMkLst>
        </pc:spChg>
        <pc:spChg chg="del">
          <ac:chgData name="Stefania Ciliberti" userId="05abe2e2-f8f5-4a67-a7b6-a82723f0acce" providerId="ADAL" clId="{84D3D2CB-F9BF-884D-BB37-D4B62553BBC3}" dt="2023-11-26T15:54:55.892" v="623" actId="478"/>
          <ac:spMkLst>
            <pc:docMk/>
            <pc:sldMk cId="2674925672" sldId="268"/>
            <ac:spMk id="44" creationId="{3B0D025A-39B7-0310-D275-075A3B616175}"/>
          </ac:spMkLst>
        </pc:spChg>
        <pc:spChg chg="del">
          <ac:chgData name="Stefania Ciliberti" userId="05abe2e2-f8f5-4a67-a7b6-a82723f0acce" providerId="ADAL" clId="{84D3D2CB-F9BF-884D-BB37-D4B62553BBC3}" dt="2023-11-26T15:54:55.892" v="623" actId="478"/>
          <ac:spMkLst>
            <pc:docMk/>
            <pc:sldMk cId="2674925672" sldId="268"/>
            <ac:spMk id="46" creationId="{3135A44E-0568-3DAA-247F-633647D04B07}"/>
          </ac:spMkLst>
        </pc:spChg>
        <pc:spChg chg="del">
          <ac:chgData name="Stefania Ciliberti" userId="05abe2e2-f8f5-4a67-a7b6-a82723f0acce" providerId="ADAL" clId="{84D3D2CB-F9BF-884D-BB37-D4B62553BBC3}" dt="2023-11-26T15:54:55.892" v="623" actId="478"/>
          <ac:spMkLst>
            <pc:docMk/>
            <pc:sldMk cId="2674925672" sldId="268"/>
            <ac:spMk id="47" creationId="{C5A469A0-5602-D4D1-0787-37A2E172A414}"/>
          </ac:spMkLst>
        </pc:spChg>
        <pc:spChg chg="del">
          <ac:chgData name="Stefania Ciliberti" userId="05abe2e2-f8f5-4a67-a7b6-a82723f0acce" providerId="ADAL" clId="{84D3D2CB-F9BF-884D-BB37-D4B62553BBC3}" dt="2023-11-26T15:54:58.273" v="624" actId="478"/>
          <ac:spMkLst>
            <pc:docMk/>
            <pc:sldMk cId="2674925672" sldId="268"/>
            <ac:spMk id="49" creationId="{8D9BFE1E-3748-0F97-C624-1815E51BCE20}"/>
          </ac:spMkLst>
        </pc:spChg>
        <pc:spChg chg="del">
          <ac:chgData name="Stefania Ciliberti" userId="05abe2e2-f8f5-4a67-a7b6-a82723f0acce" providerId="ADAL" clId="{84D3D2CB-F9BF-884D-BB37-D4B62553BBC3}" dt="2023-11-26T15:54:53.658" v="622" actId="478"/>
          <ac:spMkLst>
            <pc:docMk/>
            <pc:sldMk cId="2674925672" sldId="268"/>
            <ac:spMk id="50" creationId="{043F513E-BF78-D0E3-B4FF-673DA7376136}"/>
          </ac:spMkLst>
        </pc:spChg>
        <pc:spChg chg="del">
          <ac:chgData name="Stefania Ciliberti" userId="05abe2e2-f8f5-4a67-a7b6-a82723f0acce" providerId="ADAL" clId="{84D3D2CB-F9BF-884D-BB37-D4B62553BBC3}" dt="2023-11-26T15:54:53.658" v="622" actId="478"/>
          <ac:spMkLst>
            <pc:docMk/>
            <pc:sldMk cId="2674925672" sldId="268"/>
            <ac:spMk id="52" creationId="{8F46EFAC-321D-506A-8363-470DCD6B677F}"/>
          </ac:spMkLst>
        </pc:spChg>
        <pc:spChg chg="del">
          <ac:chgData name="Stefania Ciliberti" userId="05abe2e2-f8f5-4a67-a7b6-a82723f0acce" providerId="ADAL" clId="{84D3D2CB-F9BF-884D-BB37-D4B62553BBC3}" dt="2023-11-26T15:55:04.980" v="625" actId="478"/>
          <ac:spMkLst>
            <pc:docMk/>
            <pc:sldMk cId="2674925672" sldId="268"/>
            <ac:spMk id="58" creationId="{C2505358-5FDF-0AE4-C758-275564F857D4}"/>
          </ac:spMkLst>
        </pc:spChg>
        <pc:spChg chg="mod">
          <ac:chgData name="Stefania Ciliberti" userId="05abe2e2-f8f5-4a67-a7b6-a82723f0acce" providerId="ADAL" clId="{84D3D2CB-F9BF-884D-BB37-D4B62553BBC3}" dt="2023-11-26T15:55:07.823" v="631" actId="20577"/>
          <ac:spMkLst>
            <pc:docMk/>
            <pc:sldMk cId="2674925672" sldId="268"/>
            <ac:spMk id="59" creationId="{5BD3F5B9-A892-C9BF-913C-C5FE648E9C0A}"/>
          </ac:spMkLst>
        </pc:spChg>
        <pc:spChg chg="del">
          <ac:chgData name="Stefania Ciliberti" userId="05abe2e2-f8f5-4a67-a7b6-a82723f0acce" providerId="ADAL" clId="{84D3D2CB-F9BF-884D-BB37-D4B62553BBC3}" dt="2023-11-26T15:55:12.972" v="632" actId="478"/>
          <ac:spMkLst>
            <pc:docMk/>
            <pc:sldMk cId="2674925672" sldId="268"/>
            <ac:spMk id="60" creationId="{D40172E4-1A54-BB62-CF79-C34EDFC5F548}"/>
          </ac:spMkLst>
        </pc:spChg>
        <pc:spChg chg="del">
          <ac:chgData name="Stefania Ciliberti" userId="05abe2e2-f8f5-4a67-a7b6-a82723f0acce" providerId="ADAL" clId="{84D3D2CB-F9BF-884D-BB37-D4B62553BBC3}" dt="2023-11-26T15:55:12.972" v="632" actId="478"/>
          <ac:spMkLst>
            <pc:docMk/>
            <pc:sldMk cId="2674925672" sldId="268"/>
            <ac:spMk id="61" creationId="{83295B21-F7F6-4BDB-9885-5423C0931218}"/>
          </ac:spMkLst>
        </pc:spChg>
        <pc:spChg chg="del">
          <ac:chgData name="Stefania Ciliberti" userId="05abe2e2-f8f5-4a67-a7b6-a82723f0acce" providerId="ADAL" clId="{84D3D2CB-F9BF-884D-BB37-D4B62553BBC3}" dt="2023-11-26T15:55:12.972" v="632" actId="478"/>
          <ac:spMkLst>
            <pc:docMk/>
            <pc:sldMk cId="2674925672" sldId="268"/>
            <ac:spMk id="64" creationId="{5FF7E2B7-F3DE-93DE-4FC6-F266F411C712}"/>
          </ac:spMkLst>
        </pc:spChg>
        <pc:spChg chg="del">
          <ac:chgData name="Stefania Ciliberti" userId="05abe2e2-f8f5-4a67-a7b6-a82723f0acce" providerId="ADAL" clId="{84D3D2CB-F9BF-884D-BB37-D4B62553BBC3}" dt="2023-11-26T15:55:12.972" v="632" actId="478"/>
          <ac:spMkLst>
            <pc:docMk/>
            <pc:sldMk cId="2674925672" sldId="268"/>
            <ac:spMk id="67" creationId="{87BD62F6-8ED4-DA03-481E-96886816C7C2}"/>
          </ac:spMkLst>
        </pc:spChg>
        <pc:spChg chg="del">
          <ac:chgData name="Stefania Ciliberti" userId="05abe2e2-f8f5-4a67-a7b6-a82723f0acce" providerId="ADAL" clId="{84D3D2CB-F9BF-884D-BB37-D4B62553BBC3}" dt="2023-11-26T15:55:15.607" v="633" actId="478"/>
          <ac:spMkLst>
            <pc:docMk/>
            <pc:sldMk cId="2674925672" sldId="268"/>
            <ac:spMk id="68" creationId="{EF0B681C-CBD5-2EBE-DEE2-966BBC70C460}"/>
          </ac:spMkLst>
        </pc:spChg>
        <pc:spChg chg="del">
          <ac:chgData name="Stefania Ciliberti" userId="05abe2e2-f8f5-4a67-a7b6-a82723f0acce" providerId="ADAL" clId="{84D3D2CB-F9BF-884D-BB37-D4B62553BBC3}" dt="2023-11-26T15:55:15.607" v="633" actId="478"/>
          <ac:spMkLst>
            <pc:docMk/>
            <pc:sldMk cId="2674925672" sldId="268"/>
            <ac:spMk id="69" creationId="{25702BD7-774F-0A35-0CFD-BEC676B23B2C}"/>
          </ac:spMkLst>
        </pc:spChg>
        <pc:spChg chg="mod">
          <ac:chgData name="Stefania Ciliberti" userId="05abe2e2-f8f5-4a67-a7b6-a82723f0acce" providerId="ADAL" clId="{84D3D2CB-F9BF-884D-BB37-D4B62553BBC3}" dt="2023-11-26T15:55:20.682" v="637" actId="20577"/>
          <ac:spMkLst>
            <pc:docMk/>
            <pc:sldMk cId="2674925672" sldId="268"/>
            <ac:spMk id="71" creationId="{950854E7-C461-C37C-AC51-FE9DC63A881D}"/>
          </ac:spMkLst>
        </pc:spChg>
        <pc:spChg chg="mod">
          <ac:chgData name="Stefania Ciliberti" userId="05abe2e2-f8f5-4a67-a7b6-a82723f0acce" providerId="ADAL" clId="{84D3D2CB-F9BF-884D-BB37-D4B62553BBC3}" dt="2023-11-26T15:58:50.559" v="643" actId="20577"/>
          <ac:spMkLst>
            <pc:docMk/>
            <pc:sldMk cId="2674925672" sldId="268"/>
            <ac:spMk id="72" creationId="{BB7A9716-CF3B-8D2C-620B-5036115631A5}"/>
          </ac:spMkLst>
        </pc:spChg>
        <pc:spChg chg="mod">
          <ac:chgData name="Stefania Ciliberti" userId="05abe2e2-f8f5-4a67-a7b6-a82723f0acce" providerId="ADAL" clId="{84D3D2CB-F9BF-884D-BB37-D4B62553BBC3}" dt="2023-11-26T15:59:00.552" v="653" actId="20577"/>
          <ac:spMkLst>
            <pc:docMk/>
            <pc:sldMk cId="2674925672" sldId="268"/>
            <ac:spMk id="73" creationId="{0CB7DE59-2CC5-D00F-D341-351C148DD38B}"/>
          </ac:spMkLst>
        </pc:spChg>
        <pc:spChg chg="mod">
          <ac:chgData name="Stefania Ciliberti" userId="05abe2e2-f8f5-4a67-a7b6-a82723f0acce" providerId="ADAL" clId="{84D3D2CB-F9BF-884D-BB37-D4B62553BBC3}" dt="2023-11-26T15:58:56.896" v="649" actId="20577"/>
          <ac:spMkLst>
            <pc:docMk/>
            <pc:sldMk cId="2674925672" sldId="268"/>
            <ac:spMk id="76" creationId="{9DEAE233-5C6A-6141-437D-82585D7C8F4A}"/>
          </ac:spMkLst>
        </pc:spChg>
        <pc:spChg chg="mod">
          <ac:chgData name="Stefania Ciliberti" userId="05abe2e2-f8f5-4a67-a7b6-a82723f0acce" providerId="ADAL" clId="{84D3D2CB-F9BF-884D-BB37-D4B62553BBC3}" dt="2023-11-26T15:59:04.614" v="659" actId="20577"/>
          <ac:spMkLst>
            <pc:docMk/>
            <pc:sldMk cId="2674925672" sldId="268"/>
            <ac:spMk id="79" creationId="{E8496D49-C9B9-F595-423B-C86E995F2E6D}"/>
          </ac:spMkLst>
        </pc:spChg>
        <pc:spChg chg="del">
          <ac:chgData name="Stefania Ciliberti" userId="05abe2e2-f8f5-4a67-a7b6-a82723f0acce" providerId="ADAL" clId="{84D3D2CB-F9BF-884D-BB37-D4B62553BBC3}" dt="2023-11-26T15:59:07.239" v="660" actId="478"/>
          <ac:spMkLst>
            <pc:docMk/>
            <pc:sldMk cId="2674925672" sldId="268"/>
            <ac:spMk id="80" creationId="{7666F93F-7C62-520D-CEBA-DE5AFDE2A35E}"/>
          </ac:spMkLst>
        </pc:spChg>
        <pc:spChg chg="del">
          <ac:chgData name="Stefania Ciliberti" userId="05abe2e2-f8f5-4a67-a7b6-a82723f0acce" providerId="ADAL" clId="{84D3D2CB-F9BF-884D-BB37-D4B62553BBC3}" dt="2023-11-26T15:59:07.239" v="660" actId="478"/>
          <ac:spMkLst>
            <pc:docMk/>
            <pc:sldMk cId="2674925672" sldId="268"/>
            <ac:spMk id="82" creationId="{5AD3AFCE-6774-BAC4-9417-7831805EFC1C}"/>
          </ac:spMkLst>
        </pc:spChg>
        <pc:spChg chg="del">
          <ac:chgData name="Stefania Ciliberti" userId="05abe2e2-f8f5-4a67-a7b6-a82723f0acce" providerId="ADAL" clId="{84D3D2CB-F9BF-884D-BB37-D4B62553BBC3}" dt="2023-11-26T15:59:07.239" v="660" actId="478"/>
          <ac:spMkLst>
            <pc:docMk/>
            <pc:sldMk cId="2674925672" sldId="268"/>
            <ac:spMk id="83" creationId="{79942D0B-30F8-5FEB-63D6-897000C1141B}"/>
          </ac:spMkLst>
        </pc:spChg>
        <pc:spChg chg="del">
          <ac:chgData name="Stefania Ciliberti" userId="05abe2e2-f8f5-4a67-a7b6-a82723f0acce" providerId="ADAL" clId="{84D3D2CB-F9BF-884D-BB37-D4B62553BBC3}" dt="2023-11-26T15:59:07.239" v="660" actId="478"/>
          <ac:spMkLst>
            <pc:docMk/>
            <pc:sldMk cId="2674925672" sldId="268"/>
            <ac:spMk id="85" creationId="{B75469DD-C0BD-1376-C25F-4BDE069FD8BE}"/>
          </ac:spMkLst>
        </pc:spChg>
        <pc:spChg chg="del">
          <ac:chgData name="Stefania Ciliberti" userId="05abe2e2-f8f5-4a67-a7b6-a82723f0acce" providerId="ADAL" clId="{84D3D2CB-F9BF-884D-BB37-D4B62553BBC3}" dt="2023-11-26T15:59:09.423" v="661" actId="478"/>
          <ac:spMkLst>
            <pc:docMk/>
            <pc:sldMk cId="2674925672" sldId="268"/>
            <ac:spMk id="86" creationId="{0AF5FE3D-1C81-9ADD-D841-525DF7E31665}"/>
          </ac:spMkLst>
        </pc:spChg>
        <pc:spChg chg="del">
          <ac:chgData name="Stefania Ciliberti" userId="05abe2e2-f8f5-4a67-a7b6-a82723f0acce" providerId="ADAL" clId="{84D3D2CB-F9BF-884D-BB37-D4B62553BBC3}" dt="2023-11-26T15:59:09.423" v="661" actId="478"/>
          <ac:spMkLst>
            <pc:docMk/>
            <pc:sldMk cId="2674925672" sldId="268"/>
            <ac:spMk id="88" creationId="{91324367-2392-8380-A03E-583520139628}"/>
          </ac:spMkLst>
        </pc:spChg>
        <pc:spChg chg="del">
          <ac:chgData name="Stefania Ciliberti" userId="05abe2e2-f8f5-4a67-a7b6-a82723f0acce" providerId="ADAL" clId="{84D3D2CB-F9BF-884D-BB37-D4B62553BBC3}" dt="2023-11-26T15:59:09.423" v="661" actId="478"/>
          <ac:spMkLst>
            <pc:docMk/>
            <pc:sldMk cId="2674925672" sldId="268"/>
            <ac:spMk id="89" creationId="{D1895D65-DDD8-0EEE-D9D9-DBF01481DBB1}"/>
          </ac:spMkLst>
        </pc:spChg>
        <pc:spChg chg="del">
          <ac:chgData name="Stefania Ciliberti" userId="05abe2e2-f8f5-4a67-a7b6-a82723f0acce" providerId="ADAL" clId="{84D3D2CB-F9BF-884D-BB37-D4B62553BBC3}" dt="2023-11-26T15:59:09.423" v="661" actId="478"/>
          <ac:spMkLst>
            <pc:docMk/>
            <pc:sldMk cId="2674925672" sldId="268"/>
            <ac:spMk id="91" creationId="{ABC2ACDA-6CCD-88DE-FB49-181209E41C38}"/>
          </ac:spMkLst>
        </pc:spChg>
        <pc:spChg chg="del">
          <ac:chgData name="Stefania Ciliberti" userId="05abe2e2-f8f5-4a67-a7b6-a82723f0acce" providerId="ADAL" clId="{84D3D2CB-F9BF-884D-BB37-D4B62553BBC3}" dt="2023-11-26T15:59:09.423" v="661" actId="478"/>
          <ac:spMkLst>
            <pc:docMk/>
            <pc:sldMk cId="2674925672" sldId="268"/>
            <ac:spMk id="92" creationId="{BE4F170E-A265-E619-6873-ECAA580D056F}"/>
          </ac:spMkLst>
        </pc:spChg>
        <pc:spChg chg="del">
          <ac:chgData name="Stefania Ciliberti" userId="05abe2e2-f8f5-4a67-a7b6-a82723f0acce" providerId="ADAL" clId="{84D3D2CB-F9BF-884D-BB37-D4B62553BBC3}" dt="2023-11-26T15:59:09.423" v="661" actId="478"/>
          <ac:spMkLst>
            <pc:docMk/>
            <pc:sldMk cId="2674925672" sldId="268"/>
            <ac:spMk id="94" creationId="{E2590440-A268-FE2C-AFE2-E8A5CD712944}"/>
          </ac:spMkLst>
        </pc:spChg>
        <pc:spChg chg="del">
          <ac:chgData name="Stefania Ciliberti" userId="05abe2e2-f8f5-4a67-a7b6-a82723f0acce" providerId="ADAL" clId="{84D3D2CB-F9BF-884D-BB37-D4B62553BBC3}" dt="2023-11-26T15:59:07.239" v="660" actId="478"/>
          <ac:spMkLst>
            <pc:docMk/>
            <pc:sldMk cId="2674925672" sldId="268"/>
            <ac:spMk id="95" creationId="{41314149-0042-1BA2-A493-8A7977F9CDCE}"/>
          </ac:spMkLst>
        </pc:spChg>
        <pc:spChg chg="del">
          <ac:chgData name="Stefania Ciliberti" userId="05abe2e2-f8f5-4a67-a7b6-a82723f0acce" providerId="ADAL" clId="{84D3D2CB-F9BF-884D-BB37-D4B62553BBC3}" dt="2023-11-26T15:59:07.239" v="660" actId="478"/>
          <ac:spMkLst>
            <pc:docMk/>
            <pc:sldMk cId="2674925672" sldId="268"/>
            <ac:spMk id="97" creationId="{168D2E90-C79E-590B-62F5-DAC6DDB442C7}"/>
          </ac:spMkLst>
        </pc:spChg>
        <pc:spChg chg="del">
          <ac:chgData name="Stefania Ciliberti" userId="05abe2e2-f8f5-4a67-a7b6-a82723f0acce" providerId="ADAL" clId="{84D3D2CB-F9BF-884D-BB37-D4B62553BBC3}" dt="2023-11-26T15:55:15.607" v="633" actId="478"/>
          <ac:spMkLst>
            <pc:docMk/>
            <pc:sldMk cId="2674925672" sldId="268"/>
            <ac:spMk id="99" creationId="{D48FB3BA-BB4C-9DAC-D475-A22B21956C90}"/>
          </ac:spMkLst>
        </pc:spChg>
        <pc:spChg chg="del">
          <ac:chgData name="Stefania Ciliberti" userId="05abe2e2-f8f5-4a67-a7b6-a82723f0acce" providerId="ADAL" clId="{84D3D2CB-F9BF-884D-BB37-D4B62553BBC3}" dt="2023-11-26T15:55:15.607" v="633" actId="478"/>
          <ac:spMkLst>
            <pc:docMk/>
            <pc:sldMk cId="2674925672" sldId="268"/>
            <ac:spMk id="100" creationId="{C77BF837-BB1C-40C3-B45A-D69873CAA440}"/>
          </ac:spMkLst>
        </pc:spChg>
        <pc:spChg chg="del">
          <ac:chgData name="Stefania Ciliberti" userId="05abe2e2-f8f5-4a67-a7b6-a82723f0acce" providerId="ADAL" clId="{84D3D2CB-F9BF-884D-BB37-D4B62553BBC3}" dt="2023-11-26T15:59:07.239" v="660" actId="478"/>
          <ac:spMkLst>
            <pc:docMk/>
            <pc:sldMk cId="2674925672" sldId="268"/>
            <ac:spMk id="102" creationId="{D3E2F132-A86E-C034-8338-EFBF7F1EF111}"/>
          </ac:spMkLst>
        </pc:spChg>
        <pc:spChg chg="del">
          <ac:chgData name="Stefania Ciliberti" userId="05abe2e2-f8f5-4a67-a7b6-a82723f0acce" providerId="ADAL" clId="{84D3D2CB-F9BF-884D-BB37-D4B62553BBC3}" dt="2023-11-26T15:59:07.239" v="660" actId="478"/>
          <ac:spMkLst>
            <pc:docMk/>
            <pc:sldMk cId="2674925672" sldId="268"/>
            <ac:spMk id="104" creationId="{EF9EF9C4-AD5A-5F21-A547-938BE10705CF}"/>
          </ac:spMkLst>
        </pc:spChg>
        <pc:spChg chg="del">
          <ac:chgData name="Stefania Ciliberti" userId="05abe2e2-f8f5-4a67-a7b6-a82723f0acce" providerId="ADAL" clId="{84D3D2CB-F9BF-884D-BB37-D4B62553BBC3}" dt="2023-11-26T15:59:07.239" v="660" actId="478"/>
          <ac:spMkLst>
            <pc:docMk/>
            <pc:sldMk cId="2674925672" sldId="268"/>
            <ac:spMk id="105" creationId="{EA72EB27-DF1C-299C-7240-0A9BF901DFD4}"/>
          </ac:spMkLst>
        </pc:spChg>
        <pc:cxnChg chg="del mod">
          <ac:chgData name="Stefania Ciliberti" userId="05abe2e2-f8f5-4a67-a7b6-a82723f0acce" providerId="ADAL" clId="{84D3D2CB-F9BF-884D-BB37-D4B62553BBC3}" dt="2023-11-26T15:54:18.381" v="589" actId="478"/>
          <ac:cxnSpMkLst>
            <pc:docMk/>
            <pc:sldMk cId="2674925672" sldId="268"/>
            <ac:cxnSpMk id="14" creationId="{0162801A-7AE4-6C2C-5F95-F4A25A7DBBB4}"/>
          </ac:cxnSpMkLst>
        </pc:cxnChg>
        <pc:cxnChg chg="del mod">
          <ac:chgData name="Stefania Ciliberti" userId="05abe2e2-f8f5-4a67-a7b6-a82723f0acce" providerId="ADAL" clId="{84D3D2CB-F9BF-884D-BB37-D4B62553BBC3}" dt="2023-11-26T15:54:18.381" v="589" actId="478"/>
          <ac:cxnSpMkLst>
            <pc:docMk/>
            <pc:sldMk cId="2674925672" sldId="268"/>
            <ac:cxnSpMk id="15" creationId="{C1AC2989-0869-E0B6-86DC-6728E938479E}"/>
          </ac:cxnSpMkLst>
        </pc:cxnChg>
        <pc:cxnChg chg="del mod">
          <ac:chgData name="Stefania Ciliberti" userId="05abe2e2-f8f5-4a67-a7b6-a82723f0acce" providerId="ADAL" clId="{84D3D2CB-F9BF-884D-BB37-D4B62553BBC3}" dt="2023-11-26T15:54:24.031" v="591" actId="478"/>
          <ac:cxnSpMkLst>
            <pc:docMk/>
            <pc:sldMk cId="2674925672" sldId="268"/>
            <ac:cxnSpMk id="20" creationId="{7CA13745-747D-CED3-EB98-6E747590392D}"/>
          </ac:cxnSpMkLst>
        </pc:cxnChg>
        <pc:cxnChg chg="del mod">
          <ac:chgData name="Stefania Ciliberti" userId="05abe2e2-f8f5-4a67-a7b6-a82723f0acce" providerId="ADAL" clId="{84D3D2CB-F9BF-884D-BB37-D4B62553BBC3}" dt="2023-11-26T15:54:53.658" v="622" actId="478"/>
          <ac:cxnSpMkLst>
            <pc:docMk/>
            <pc:sldMk cId="2674925672" sldId="268"/>
            <ac:cxnSpMk id="29" creationId="{E1AC0B9D-3C9C-4C74-1BB6-D04B38C8CC08}"/>
          </ac:cxnSpMkLst>
        </pc:cxnChg>
        <pc:cxnChg chg="del mod">
          <ac:chgData name="Stefania Ciliberti" userId="05abe2e2-f8f5-4a67-a7b6-a82723f0acce" providerId="ADAL" clId="{84D3D2CB-F9BF-884D-BB37-D4B62553BBC3}" dt="2023-11-26T15:54:53.658" v="622" actId="478"/>
          <ac:cxnSpMkLst>
            <pc:docMk/>
            <pc:sldMk cId="2674925672" sldId="268"/>
            <ac:cxnSpMk id="32" creationId="{45ACAC3A-DC6C-E3F6-86B4-EB1712E4DD6D}"/>
          </ac:cxnSpMkLst>
        </pc:cxnChg>
        <pc:cxnChg chg="del mod">
          <ac:chgData name="Stefania Ciliberti" userId="05abe2e2-f8f5-4a67-a7b6-a82723f0acce" providerId="ADAL" clId="{84D3D2CB-F9BF-884D-BB37-D4B62553BBC3}" dt="2023-11-26T15:54:53.658" v="622" actId="478"/>
          <ac:cxnSpMkLst>
            <pc:docMk/>
            <pc:sldMk cId="2674925672" sldId="268"/>
            <ac:cxnSpMk id="35" creationId="{ACEC807F-9FC0-9A24-A189-D1F3A97C4B5D}"/>
          </ac:cxnSpMkLst>
        </pc:cxnChg>
        <pc:cxnChg chg="del mod">
          <ac:chgData name="Stefania Ciliberti" userId="05abe2e2-f8f5-4a67-a7b6-a82723f0acce" providerId="ADAL" clId="{84D3D2CB-F9BF-884D-BB37-D4B62553BBC3}" dt="2023-11-26T15:54:24.031" v="591" actId="478"/>
          <ac:cxnSpMkLst>
            <pc:docMk/>
            <pc:sldMk cId="2674925672" sldId="268"/>
            <ac:cxnSpMk id="42" creationId="{751001FE-D4E6-25A3-082B-455E1723F560}"/>
          </ac:cxnSpMkLst>
        </pc:cxnChg>
        <pc:cxnChg chg="del mod">
          <ac:chgData name="Stefania Ciliberti" userId="05abe2e2-f8f5-4a67-a7b6-a82723f0acce" providerId="ADAL" clId="{84D3D2CB-F9BF-884D-BB37-D4B62553BBC3}" dt="2023-11-26T15:54:55.892" v="623" actId="478"/>
          <ac:cxnSpMkLst>
            <pc:docMk/>
            <pc:sldMk cId="2674925672" sldId="268"/>
            <ac:cxnSpMk id="45" creationId="{17BED74B-FD0B-0F22-A1E1-76C28758FCB0}"/>
          </ac:cxnSpMkLst>
        </pc:cxnChg>
        <pc:cxnChg chg="del mod">
          <ac:chgData name="Stefania Ciliberti" userId="05abe2e2-f8f5-4a67-a7b6-a82723f0acce" providerId="ADAL" clId="{84D3D2CB-F9BF-884D-BB37-D4B62553BBC3}" dt="2023-11-26T15:54:55.892" v="623" actId="478"/>
          <ac:cxnSpMkLst>
            <pc:docMk/>
            <pc:sldMk cId="2674925672" sldId="268"/>
            <ac:cxnSpMk id="48" creationId="{46D416DA-F91A-F4EF-4106-9F02C586031B}"/>
          </ac:cxnSpMkLst>
        </pc:cxnChg>
        <pc:cxnChg chg="del mod">
          <ac:chgData name="Stefania Ciliberti" userId="05abe2e2-f8f5-4a67-a7b6-a82723f0acce" providerId="ADAL" clId="{84D3D2CB-F9BF-884D-BB37-D4B62553BBC3}" dt="2023-11-26T15:54:53.658" v="622" actId="478"/>
          <ac:cxnSpMkLst>
            <pc:docMk/>
            <pc:sldMk cId="2674925672" sldId="268"/>
            <ac:cxnSpMk id="51" creationId="{D9E8550B-5736-D535-08C5-A849234031C8}"/>
          </ac:cxnSpMkLst>
        </pc:cxnChg>
        <pc:cxnChg chg="del mod">
          <ac:chgData name="Stefania Ciliberti" userId="05abe2e2-f8f5-4a67-a7b6-a82723f0acce" providerId="ADAL" clId="{84D3D2CB-F9BF-884D-BB37-D4B62553BBC3}" dt="2023-11-26T15:55:12.972" v="632" actId="478"/>
          <ac:cxnSpMkLst>
            <pc:docMk/>
            <pc:sldMk cId="2674925672" sldId="268"/>
            <ac:cxnSpMk id="65" creationId="{8D01E871-0656-F638-6073-53900477F835}"/>
          </ac:cxnSpMkLst>
        </pc:cxnChg>
        <pc:cxnChg chg="del mod">
          <ac:chgData name="Stefania Ciliberti" userId="05abe2e2-f8f5-4a67-a7b6-a82723f0acce" providerId="ADAL" clId="{84D3D2CB-F9BF-884D-BB37-D4B62553BBC3}" dt="2023-11-26T15:55:12.972" v="632" actId="478"/>
          <ac:cxnSpMkLst>
            <pc:docMk/>
            <pc:sldMk cId="2674925672" sldId="268"/>
            <ac:cxnSpMk id="66" creationId="{70C933E4-75D8-415A-0415-9C4BA138ACA6}"/>
          </ac:cxnSpMkLst>
        </pc:cxnChg>
        <pc:cxnChg chg="del mod">
          <ac:chgData name="Stefania Ciliberti" userId="05abe2e2-f8f5-4a67-a7b6-a82723f0acce" providerId="ADAL" clId="{84D3D2CB-F9BF-884D-BB37-D4B62553BBC3}" dt="2023-11-26T15:55:15.607" v="633" actId="478"/>
          <ac:cxnSpMkLst>
            <pc:docMk/>
            <pc:sldMk cId="2674925672" sldId="268"/>
            <ac:cxnSpMk id="70" creationId="{27BBA26A-BE26-9D40-1E94-13690D4225BE}"/>
          </ac:cxnSpMkLst>
        </pc:cxnChg>
        <pc:cxnChg chg="del mod">
          <ac:chgData name="Stefania Ciliberti" userId="05abe2e2-f8f5-4a67-a7b6-a82723f0acce" providerId="ADAL" clId="{84D3D2CB-F9BF-884D-BB37-D4B62553BBC3}" dt="2023-11-26T15:59:07.239" v="660" actId="478"/>
          <ac:cxnSpMkLst>
            <pc:docMk/>
            <pc:sldMk cId="2674925672" sldId="268"/>
            <ac:cxnSpMk id="81" creationId="{DE96905A-6CEB-9E8E-76E0-CA650F383B6D}"/>
          </ac:cxnSpMkLst>
        </pc:cxnChg>
        <pc:cxnChg chg="del mod">
          <ac:chgData name="Stefania Ciliberti" userId="05abe2e2-f8f5-4a67-a7b6-a82723f0acce" providerId="ADAL" clId="{84D3D2CB-F9BF-884D-BB37-D4B62553BBC3}" dt="2023-11-26T15:59:07.239" v="660" actId="478"/>
          <ac:cxnSpMkLst>
            <pc:docMk/>
            <pc:sldMk cId="2674925672" sldId="268"/>
            <ac:cxnSpMk id="84" creationId="{3AC7DFDE-53A0-C007-19C7-D127E82E50B2}"/>
          </ac:cxnSpMkLst>
        </pc:cxnChg>
        <pc:cxnChg chg="del mod">
          <ac:chgData name="Stefania Ciliberti" userId="05abe2e2-f8f5-4a67-a7b6-a82723f0acce" providerId="ADAL" clId="{84D3D2CB-F9BF-884D-BB37-D4B62553BBC3}" dt="2023-11-26T15:59:09.423" v="661" actId="478"/>
          <ac:cxnSpMkLst>
            <pc:docMk/>
            <pc:sldMk cId="2674925672" sldId="268"/>
            <ac:cxnSpMk id="87" creationId="{21566B73-5A18-8584-5E2E-DCFCBCB63660}"/>
          </ac:cxnSpMkLst>
        </pc:cxnChg>
        <pc:cxnChg chg="del mod">
          <ac:chgData name="Stefania Ciliberti" userId="05abe2e2-f8f5-4a67-a7b6-a82723f0acce" providerId="ADAL" clId="{84D3D2CB-F9BF-884D-BB37-D4B62553BBC3}" dt="2023-11-26T15:59:09.423" v="661" actId="478"/>
          <ac:cxnSpMkLst>
            <pc:docMk/>
            <pc:sldMk cId="2674925672" sldId="268"/>
            <ac:cxnSpMk id="90" creationId="{E0BA3A58-7BDE-101A-4DAC-CA925C0299A9}"/>
          </ac:cxnSpMkLst>
        </pc:cxnChg>
        <pc:cxnChg chg="del mod">
          <ac:chgData name="Stefania Ciliberti" userId="05abe2e2-f8f5-4a67-a7b6-a82723f0acce" providerId="ADAL" clId="{84D3D2CB-F9BF-884D-BB37-D4B62553BBC3}" dt="2023-11-26T15:59:09.423" v="661" actId="478"/>
          <ac:cxnSpMkLst>
            <pc:docMk/>
            <pc:sldMk cId="2674925672" sldId="268"/>
            <ac:cxnSpMk id="93" creationId="{0492BC3B-CD7C-D6FB-9715-B6EC891CC179}"/>
          </ac:cxnSpMkLst>
        </pc:cxnChg>
        <pc:cxnChg chg="del mod">
          <ac:chgData name="Stefania Ciliberti" userId="05abe2e2-f8f5-4a67-a7b6-a82723f0acce" providerId="ADAL" clId="{84D3D2CB-F9BF-884D-BB37-D4B62553BBC3}" dt="2023-11-26T15:59:07.239" v="660" actId="478"/>
          <ac:cxnSpMkLst>
            <pc:docMk/>
            <pc:sldMk cId="2674925672" sldId="268"/>
            <ac:cxnSpMk id="96" creationId="{265B8DAF-9F08-F577-BC28-75AC24D02507}"/>
          </ac:cxnSpMkLst>
        </pc:cxnChg>
        <pc:cxnChg chg="del mod">
          <ac:chgData name="Stefania Ciliberti" userId="05abe2e2-f8f5-4a67-a7b6-a82723f0acce" providerId="ADAL" clId="{84D3D2CB-F9BF-884D-BB37-D4B62553BBC3}" dt="2023-11-26T15:55:15.607" v="633" actId="478"/>
          <ac:cxnSpMkLst>
            <pc:docMk/>
            <pc:sldMk cId="2674925672" sldId="268"/>
            <ac:cxnSpMk id="101" creationId="{3180086C-A21C-FD8D-DB91-6A365677C85A}"/>
          </ac:cxnSpMkLst>
        </pc:cxnChg>
        <pc:cxnChg chg="del mod">
          <ac:chgData name="Stefania Ciliberti" userId="05abe2e2-f8f5-4a67-a7b6-a82723f0acce" providerId="ADAL" clId="{84D3D2CB-F9BF-884D-BB37-D4B62553BBC3}" dt="2023-11-26T15:59:07.239" v="660" actId="478"/>
          <ac:cxnSpMkLst>
            <pc:docMk/>
            <pc:sldMk cId="2674925672" sldId="268"/>
            <ac:cxnSpMk id="103" creationId="{3586579D-85F4-EA1E-FB9E-20BFCCACD17C}"/>
          </ac:cxnSpMkLst>
        </pc:cxnChg>
      </pc:sldChg>
    </pc:docChg>
  </pc:docChgLst>
  <pc:docChgLst>
    <pc:chgData name="Lluis Castrillo" userId="675da736-7d97-4528-8c5b-22503255aa1b" providerId="ADAL" clId="{217CCDD5-9D71-479C-A5A9-9BB40FF5D66F}"/>
    <pc:docChg chg="undo custSel modSld">
      <pc:chgData name="Lluis Castrillo" userId="675da736-7d97-4528-8c5b-22503255aa1b" providerId="ADAL" clId="{217CCDD5-9D71-479C-A5A9-9BB40FF5D66F}" dt="2023-12-14T09:40:44.727" v="1" actId="1076"/>
      <pc:docMkLst>
        <pc:docMk/>
      </pc:docMkLst>
      <pc:sldChg chg="modSp mod">
        <pc:chgData name="Lluis Castrillo" userId="675da736-7d97-4528-8c5b-22503255aa1b" providerId="ADAL" clId="{217CCDD5-9D71-479C-A5A9-9BB40FF5D66F}" dt="2023-12-14T09:40:44.727" v="1" actId="1076"/>
        <pc:sldMkLst>
          <pc:docMk/>
          <pc:sldMk cId="3923762022" sldId="274"/>
        </pc:sldMkLst>
        <pc:spChg chg="mod">
          <ac:chgData name="Lluis Castrillo" userId="675da736-7d97-4528-8c5b-22503255aa1b" providerId="ADAL" clId="{217CCDD5-9D71-479C-A5A9-9BB40FF5D66F}" dt="2023-12-14T09:40:44.727" v="1" actId="1076"/>
          <ac:spMkLst>
            <pc:docMk/>
            <pc:sldMk cId="3923762022" sldId="274"/>
            <ac:spMk id="7" creationId="{0D9611E7-39DA-781C-E1B7-5E8E4AEC2DDA}"/>
          </ac:spMkLst>
        </pc:spChg>
      </pc:sldChg>
    </pc:docChg>
  </pc:docChgLst>
  <pc:docChgLst>
    <pc:chgData name="Axel Alonso" userId="S::axel.alonso@nologin.es::77de451a-2669-44ba-9d7b-4d2b09c5b82f" providerId="AD" clId="Web-{57174D9C-903E-450F-82AE-E4AD1EFAC45D}"/>
    <pc:docChg chg="modSld">
      <pc:chgData name="Axel Alonso" userId="S::axel.alonso@nologin.es::77de451a-2669-44ba-9d7b-4d2b09c5b82f" providerId="AD" clId="Web-{57174D9C-903E-450F-82AE-E4AD1EFAC45D}" dt="2023-12-13T16:11:35.269" v="5" actId="20577"/>
      <pc:docMkLst>
        <pc:docMk/>
      </pc:docMkLst>
      <pc:sldChg chg="modSp">
        <pc:chgData name="Axel Alonso" userId="S::axel.alonso@nologin.es::77de451a-2669-44ba-9d7b-4d2b09c5b82f" providerId="AD" clId="Web-{57174D9C-903E-450F-82AE-E4AD1EFAC45D}" dt="2023-12-13T16:11:35.269" v="5" actId="20577"/>
        <pc:sldMkLst>
          <pc:docMk/>
          <pc:sldMk cId="3923762022" sldId="274"/>
        </pc:sldMkLst>
        <pc:spChg chg="mod">
          <ac:chgData name="Axel Alonso" userId="S::axel.alonso@nologin.es::77de451a-2669-44ba-9d7b-4d2b09c5b82f" providerId="AD" clId="Web-{57174D9C-903E-450F-82AE-E4AD1EFAC45D}" dt="2023-12-13T16:11:35.269" v="5" actId="20577"/>
          <ac:spMkLst>
            <pc:docMk/>
            <pc:sldMk cId="3923762022" sldId="274"/>
            <ac:spMk id="7" creationId="{0D9611E7-39DA-781C-E1B7-5E8E4AEC2DDA}"/>
          </ac:spMkLst>
        </pc:spChg>
      </pc:sldChg>
    </pc:docChg>
  </pc:docChgLst>
  <pc:docChgLst>
    <pc:chgData name="Axel Alonso" userId="S::axel.alonso@nologin.es::77de451a-2669-44ba-9d7b-4d2b09c5b82f" providerId="AD" clId="Web-{360C72CB-3D0C-4EE8-9FBB-289613CF1B6A}"/>
    <pc:docChg chg="modSld">
      <pc:chgData name="Axel Alonso" userId="S::axel.alonso@nologin.es::77de451a-2669-44ba-9d7b-4d2b09c5b82f" providerId="AD" clId="Web-{360C72CB-3D0C-4EE8-9FBB-289613CF1B6A}" dt="2023-12-13T16:09:05.074" v="2" actId="20577"/>
      <pc:docMkLst>
        <pc:docMk/>
      </pc:docMkLst>
      <pc:sldChg chg="modSp">
        <pc:chgData name="Axel Alonso" userId="S::axel.alonso@nologin.es::77de451a-2669-44ba-9d7b-4d2b09c5b82f" providerId="AD" clId="Web-{360C72CB-3D0C-4EE8-9FBB-289613CF1B6A}" dt="2023-12-13T16:09:05.074" v="2" actId="20577"/>
        <pc:sldMkLst>
          <pc:docMk/>
          <pc:sldMk cId="3923762022" sldId="274"/>
        </pc:sldMkLst>
        <pc:spChg chg="mod">
          <ac:chgData name="Axel Alonso" userId="S::axel.alonso@nologin.es::77de451a-2669-44ba-9d7b-4d2b09c5b82f" providerId="AD" clId="Web-{360C72CB-3D0C-4EE8-9FBB-289613CF1B6A}" dt="2023-12-13T16:09:05.074" v="2" actId="20577"/>
          <ac:spMkLst>
            <pc:docMk/>
            <pc:sldMk cId="3923762022" sldId="274"/>
            <ac:spMk id="7" creationId="{0D9611E7-39DA-781C-E1B7-5E8E4AEC2DDA}"/>
          </ac:spMkLst>
        </pc:spChg>
      </pc:sldChg>
    </pc:docChg>
  </pc:docChgLst>
  <pc:docChgLst>
    <pc:chgData name="Axel Alonso" userId="S::axel.alonso@nologin.es::77de451a-2669-44ba-9d7b-4d2b09c5b82f" providerId="AD" clId="Web-{EBABA3C1-7484-448B-822B-5DE39F7FF201}"/>
    <pc:docChg chg="modSld">
      <pc:chgData name="Axel Alonso" userId="S::axel.alonso@nologin.es::77de451a-2669-44ba-9d7b-4d2b09c5b82f" providerId="AD" clId="Web-{EBABA3C1-7484-448B-822B-5DE39F7FF201}" dt="2024-01-03T17:34:21.929" v="4" actId="20577"/>
      <pc:docMkLst>
        <pc:docMk/>
      </pc:docMkLst>
      <pc:sldChg chg="modSp">
        <pc:chgData name="Axel Alonso" userId="S::axel.alonso@nologin.es::77de451a-2669-44ba-9d7b-4d2b09c5b82f" providerId="AD" clId="Web-{EBABA3C1-7484-448B-822B-5DE39F7FF201}" dt="2024-01-03T17:34:21.929" v="4" actId="20577"/>
        <pc:sldMkLst>
          <pc:docMk/>
          <pc:sldMk cId="3923762022" sldId="274"/>
        </pc:sldMkLst>
        <pc:spChg chg="mod">
          <ac:chgData name="Axel Alonso" userId="S::axel.alonso@nologin.es::77de451a-2669-44ba-9d7b-4d2b09c5b82f" providerId="AD" clId="Web-{EBABA3C1-7484-448B-822B-5DE39F7FF201}" dt="2024-01-03T17:34:21.929" v="4" actId="20577"/>
          <ac:spMkLst>
            <pc:docMk/>
            <pc:sldMk cId="3923762022" sldId="274"/>
            <ac:spMk id="2" creationId="{7A1354DD-7BEB-B0EA-3D4D-D1FD29DF6351}"/>
          </ac:spMkLst>
        </pc:spChg>
      </pc:sldChg>
    </pc:docChg>
  </pc:docChgLst>
  <pc:docChgLst>
    <pc:chgData name="Stefania Ciliberti" userId="05abe2e2-f8f5-4a67-a7b6-a82723f0acce" providerId="ADAL" clId="{D2C271EE-36BB-EB4C-A799-DCF1462BF960}"/>
    <pc:docChg chg="custSel addSld delSld modSld">
      <pc:chgData name="Stefania Ciliberti" userId="05abe2e2-f8f5-4a67-a7b6-a82723f0acce" providerId="ADAL" clId="{D2C271EE-36BB-EB4C-A799-DCF1462BF960}" dt="2024-01-15T11:59:20.462" v="18" actId="13926"/>
      <pc:docMkLst>
        <pc:docMk/>
      </pc:docMkLst>
      <pc:sldChg chg="addSp delSp modSp mod">
        <pc:chgData name="Stefania Ciliberti" userId="05abe2e2-f8f5-4a67-a7b6-a82723f0acce" providerId="ADAL" clId="{D2C271EE-36BB-EB4C-A799-DCF1462BF960}" dt="2024-01-15T11:59:20.462" v="18" actId="13926"/>
        <pc:sldMkLst>
          <pc:docMk/>
          <pc:sldMk cId="1396336573" sldId="258"/>
        </pc:sldMkLst>
        <pc:spChg chg="del">
          <ac:chgData name="Stefania Ciliberti" userId="05abe2e2-f8f5-4a67-a7b6-a82723f0acce" providerId="ADAL" clId="{D2C271EE-36BB-EB4C-A799-DCF1462BF960}" dt="2023-12-20T09:57:52.948" v="3" actId="478"/>
          <ac:spMkLst>
            <pc:docMk/>
            <pc:sldMk cId="1396336573" sldId="258"/>
            <ac:spMk id="2" creationId="{C2187D3B-57DB-E717-2F55-2553729A7871}"/>
          </ac:spMkLst>
        </pc:spChg>
        <pc:spChg chg="del">
          <ac:chgData name="Stefania Ciliberti" userId="05abe2e2-f8f5-4a67-a7b6-a82723f0acce" providerId="ADAL" clId="{D2C271EE-36BB-EB4C-A799-DCF1462BF960}" dt="2023-12-20T09:57:52.948" v="3" actId="478"/>
          <ac:spMkLst>
            <pc:docMk/>
            <pc:sldMk cId="1396336573" sldId="258"/>
            <ac:spMk id="4" creationId="{017F7054-0C01-FE2C-7E87-2264F9075E28}"/>
          </ac:spMkLst>
        </pc:spChg>
        <pc:spChg chg="add del mod">
          <ac:chgData name="Stefania Ciliberti" userId="05abe2e2-f8f5-4a67-a7b6-a82723f0acce" providerId="ADAL" clId="{D2C271EE-36BB-EB4C-A799-DCF1462BF960}" dt="2023-12-20T09:57:55.439" v="6" actId="478"/>
          <ac:spMkLst>
            <pc:docMk/>
            <pc:sldMk cId="1396336573" sldId="258"/>
            <ac:spMk id="6" creationId="{A302D1E3-66EA-0DCC-53A0-F49D864AE727}"/>
          </ac:spMkLst>
        </pc:spChg>
        <pc:spChg chg="add del mod">
          <ac:chgData name="Stefania Ciliberti" userId="05abe2e2-f8f5-4a67-a7b6-a82723f0acce" providerId="ADAL" clId="{D2C271EE-36BB-EB4C-A799-DCF1462BF960}" dt="2023-12-20T09:57:56.942" v="7" actId="478"/>
          <ac:spMkLst>
            <pc:docMk/>
            <pc:sldMk cId="1396336573" sldId="258"/>
            <ac:spMk id="8" creationId="{70CCC75F-94DE-07F6-9E13-8E5A6FDEF7CA}"/>
          </ac:spMkLst>
        </pc:spChg>
        <pc:spChg chg="add del mod">
          <ac:chgData name="Stefania Ciliberti" userId="05abe2e2-f8f5-4a67-a7b6-a82723f0acce" providerId="ADAL" clId="{D2C271EE-36BB-EB4C-A799-DCF1462BF960}" dt="2023-12-20T09:57:54.090" v="5"/>
          <ac:spMkLst>
            <pc:docMk/>
            <pc:sldMk cId="1396336573" sldId="258"/>
            <ac:spMk id="9" creationId="{C587884C-061F-1841-DD3A-3561A0DAD4AD}"/>
          </ac:spMkLst>
        </pc:spChg>
        <pc:spChg chg="add del mod">
          <ac:chgData name="Stefania Ciliberti" userId="05abe2e2-f8f5-4a67-a7b6-a82723f0acce" providerId="ADAL" clId="{D2C271EE-36BB-EB4C-A799-DCF1462BF960}" dt="2023-12-20T09:57:54.090" v="5"/>
          <ac:spMkLst>
            <pc:docMk/>
            <pc:sldMk cId="1396336573" sldId="258"/>
            <ac:spMk id="10" creationId="{F6B511B2-BD7F-D51C-7328-271EEEED9F8A}"/>
          </ac:spMkLst>
        </pc:spChg>
        <pc:spChg chg="add del mod">
          <ac:chgData name="Stefania Ciliberti" userId="05abe2e2-f8f5-4a67-a7b6-a82723f0acce" providerId="ADAL" clId="{D2C271EE-36BB-EB4C-A799-DCF1462BF960}" dt="2023-12-20T09:57:54.090" v="5"/>
          <ac:spMkLst>
            <pc:docMk/>
            <pc:sldMk cId="1396336573" sldId="258"/>
            <ac:spMk id="11" creationId="{ED11F32E-EB63-4AE0-7B07-09600F972847}"/>
          </ac:spMkLst>
        </pc:spChg>
        <pc:spChg chg="add mod">
          <ac:chgData name="Stefania Ciliberti" userId="05abe2e2-f8f5-4a67-a7b6-a82723f0acce" providerId="ADAL" clId="{D2C271EE-36BB-EB4C-A799-DCF1462BF960}" dt="2024-01-15T11:59:20.462" v="18" actId="13926"/>
          <ac:spMkLst>
            <pc:docMk/>
            <pc:sldMk cId="1396336573" sldId="258"/>
            <ac:spMk id="12" creationId="{F535551F-E846-16E9-FBD5-0F87CCE466CA}"/>
          </ac:spMkLst>
        </pc:spChg>
        <pc:spChg chg="add mod">
          <ac:chgData name="Stefania Ciliberti" userId="05abe2e2-f8f5-4a67-a7b6-a82723f0acce" providerId="ADAL" clId="{D2C271EE-36BB-EB4C-A799-DCF1462BF960}" dt="2023-12-20T09:57:57.168" v="8"/>
          <ac:spMkLst>
            <pc:docMk/>
            <pc:sldMk cId="1396336573" sldId="258"/>
            <ac:spMk id="13" creationId="{E6A72F9D-CA91-CD9C-0CA0-F00F42E8E2F1}"/>
          </ac:spMkLst>
        </pc:spChg>
        <pc:spChg chg="add mod">
          <ac:chgData name="Stefania Ciliberti" userId="05abe2e2-f8f5-4a67-a7b6-a82723f0acce" providerId="ADAL" clId="{D2C271EE-36BB-EB4C-A799-DCF1462BF960}" dt="2023-12-20T09:57:57.168" v="8"/>
          <ac:spMkLst>
            <pc:docMk/>
            <pc:sldMk cId="1396336573" sldId="258"/>
            <ac:spMk id="14" creationId="{CD483616-6E8E-FB73-7FF9-AC583C8E565A}"/>
          </ac:spMkLst>
        </pc:spChg>
      </pc:sldChg>
      <pc:sldChg chg="addSp delSp modSp mod">
        <pc:chgData name="Stefania Ciliberti" userId="05abe2e2-f8f5-4a67-a7b6-a82723f0acce" providerId="ADAL" clId="{D2C271EE-36BB-EB4C-A799-DCF1462BF960}" dt="2023-12-20T09:57:39.266" v="2"/>
        <pc:sldMkLst>
          <pc:docMk/>
          <pc:sldMk cId="1459307158" sldId="270"/>
        </pc:sldMkLst>
        <pc:spChg chg="add mod">
          <ac:chgData name="Stefania Ciliberti" userId="05abe2e2-f8f5-4a67-a7b6-a82723f0acce" providerId="ADAL" clId="{D2C271EE-36BB-EB4C-A799-DCF1462BF960}" dt="2023-12-20T09:57:39.266" v="2"/>
          <ac:spMkLst>
            <pc:docMk/>
            <pc:sldMk cId="1459307158" sldId="270"/>
            <ac:spMk id="4" creationId="{D7228736-37EF-08AB-1BEF-2DBA77D46B61}"/>
          </ac:spMkLst>
        </pc:spChg>
        <pc:spChg chg="del">
          <ac:chgData name="Stefania Ciliberti" userId="05abe2e2-f8f5-4a67-a7b6-a82723f0acce" providerId="ADAL" clId="{D2C271EE-36BB-EB4C-A799-DCF1462BF960}" dt="2023-12-20T09:57:39.027" v="1" actId="478"/>
          <ac:spMkLst>
            <pc:docMk/>
            <pc:sldMk cId="1459307158" sldId="270"/>
            <ac:spMk id="7" creationId="{42590DFE-4DC5-DCC6-B85B-691460CA0C86}"/>
          </ac:spMkLst>
        </pc:spChg>
        <pc:spChg chg="del">
          <ac:chgData name="Stefania Ciliberti" userId="05abe2e2-f8f5-4a67-a7b6-a82723f0acce" providerId="ADAL" clId="{D2C271EE-36BB-EB4C-A799-DCF1462BF960}" dt="2023-12-20T09:57:37.008" v="0" actId="478"/>
          <ac:spMkLst>
            <pc:docMk/>
            <pc:sldMk cId="1459307158" sldId="270"/>
            <ac:spMk id="8" creationId="{B8E72C62-7B00-63E0-2F2B-5CB587981DDD}"/>
          </ac:spMkLst>
        </pc:spChg>
        <pc:spChg chg="del">
          <ac:chgData name="Stefania Ciliberti" userId="05abe2e2-f8f5-4a67-a7b6-a82723f0acce" providerId="ADAL" clId="{D2C271EE-36BB-EB4C-A799-DCF1462BF960}" dt="2023-12-20T09:57:37.008" v="0" actId="478"/>
          <ac:spMkLst>
            <pc:docMk/>
            <pc:sldMk cId="1459307158" sldId="270"/>
            <ac:spMk id="9" creationId="{E11A68D0-72AA-AAA3-7204-728F8AD4338D}"/>
          </ac:spMkLst>
        </pc:spChg>
        <pc:spChg chg="del">
          <ac:chgData name="Stefania Ciliberti" userId="05abe2e2-f8f5-4a67-a7b6-a82723f0acce" providerId="ADAL" clId="{D2C271EE-36BB-EB4C-A799-DCF1462BF960}" dt="2023-12-20T09:57:37.008" v="0" actId="478"/>
          <ac:spMkLst>
            <pc:docMk/>
            <pc:sldMk cId="1459307158" sldId="270"/>
            <ac:spMk id="10" creationId="{C74E3A3B-404B-2392-9800-07277D4ABB4A}"/>
          </ac:spMkLst>
        </pc:spChg>
        <pc:spChg chg="del">
          <ac:chgData name="Stefania Ciliberti" userId="05abe2e2-f8f5-4a67-a7b6-a82723f0acce" providerId="ADAL" clId="{D2C271EE-36BB-EB4C-A799-DCF1462BF960}" dt="2023-12-20T09:57:37.008" v="0" actId="478"/>
          <ac:spMkLst>
            <pc:docMk/>
            <pc:sldMk cId="1459307158" sldId="270"/>
            <ac:spMk id="11" creationId="{BC726E52-7D3B-8E7D-3542-4D7CAA54492E}"/>
          </ac:spMkLst>
        </pc:spChg>
        <pc:spChg chg="add mod">
          <ac:chgData name="Stefania Ciliberti" userId="05abe2e2-f8f5-4a67-a7b6-a82723f0acce" providerId="ADAL" clId="{D2C271EE-36BB-EB4C-A799-DCF1462BF960}" dt="2023-12-20T09:57:39.266" v="2"/>
          <ac:spMkLst>
            <pc:docMk/>
            <pc:sldMk cId="1459307158" sldId="270"/>
            <ac:spMk id="12" creationId="{0F730E72-C41F-31AB-AB18-7EE695E4A010}"/>
          </ac:spMkLst>
        </pc:spChg>
        <pc:spChg chg="del">
          <ac:chgData name="Stefania Ciliberti" userId="05abe2e2-f8f5-4a67-a7b6-a82723f0acce" providerId="ADAL" clId="{D2C271EE-36BB-EB4C-A799-DCF1462BF960}" dt="2023-12-20T09:57:37.008" v="0" actId="478"/>
          <ac:spMkLst>
            <pc:docMk/>
            <pc:sldMk cId="1459307158" sldId="270"/>
            <ac:spMk id="13" creationId="{82D81406-B93B-5DCF-819B-B509F0167958}"/>
          </ac:spMkLst>
        </pc:spChg>
        <pc:spChg chg="del">
          <ac:chgData name="Stefania Ciliberti" userId="05abe2e2-f8f5-4a67-a7b6-a82723f0acce" providerId="ADAL" clId="{D2C271EE-36BB-EB4C-A799-DCF1462BF960}" dt="2023-12-20T09:57:37.008" v="0" actId="478"/>
          <ac:spMkLst>
            <pc:docMk/>
            <pc:sldMk cId="1459307158" sldId="270"/>
            <ac:spMk id="14" creationId="{1281C7DF-3659-5297-D3BC-F8FECB161944}"/>
          </ac:spMkLst>
        </pc:spChg>
        <pc:spChg chg="add mod">
          <ac:chgData name="Stefania Ciliberti" userId="05abe2e2-f8f5-4a67-a7b6-a82723f0acce" providerId="ADAL" clId="{D2C271EE-36BB-EB4C-A799-DCF1462BF960}" dt="2023-12-20T09:57:39.266" v="2"/>
          <ac:spMkLst>
            <pc:docMk/>
            <pc:sldMk cId="1459307158" sldId="270"/>
            <ac:spMk id="15" creationId="{C25F4C10-2959-B427-85ED-AB1E9F0D57BB}"/>
          </ac:spMkLst>
        </pc:spChg>
        <pc:spChg chg="add mod">
          <ac:chgData name="Stefania Ciliberti" userId="05abe2e2-f8f5-4a67-a7b6-a82723f0acce" providerId="ADAL" clId="{D2C271EE-36BB-EB4C-A799-DCF1462BF960}" dt="2023-12-20T09:57:39.266" v="2"/>
          <ac:spMkLst>
            <pc:docMk/>
            <pc:sldMk cId="1459307158" sldId="270"/>
            <ac:spMk id="16" creationId="{45ED6730-808E-A8AF-2A19-70884D1FB681}"/>
          </ac:spMkLst>
        </pc:spChg>
        <pc:spChg chg="add mod">
          <ac:chgData name="Stefania Ciliberti" userId="05abe2e2-f8f5-4a67-a7b6-a82723f0acce" providerId="ADAL" clId="{D2C271EE-36BB-EB4C-A799-DCF1462BF960}" dt="2023-12-20T09:57:39.266" v="2"/>
          <ac:spMkLst>
            <pc:docMk/>
            <pc:sldMk cId="1459307158" sldId="270"/>
            <ac:spMk id="17" creationId="{2AEE1E82-9663-13A3-8EB8-09F19BC4B88C}"/>
          </ac:spMkLst>
        </pc:spChg>
        <pc:spChg chg="add mod">
          <ac:chgData name="Stefania Ciliberti" userId="05abe2e2-f8f5-4a67-a7b6-a82723f0acce" providerId="ADAL" clId="{D2C271EE-36BB-EB4C-A799-DCF1462BF960}" dt="2023-12-20T09:57:39.266" v="2"/>
          <ac:spMkLst>
            <pc:docMk/>
            <pc:sldMk cId="1459307158" sldId="270"/>
            <ac:spMk id="18" creationId="{1E9C7723-F038-6204-315B-DEC4C3A1E596}"/>
          </ac:spMkLst>
        </pc:spChg>
        <pc:spChg chg="add mod">
          <ac:chgData name="Stefania Ciliberti" userId="05abe2e2-f8f5-4a67-a7b6-a82723f0acce" providerId="ADAL" clId="{D2C271EE-36BB-EB4C-A799-DCF1462BF960}" dt="2023-12-20T09:57:39.266" v="2"/>
          <ac:spMkLst>
            <pc:docMk/>
            <pc:sldMk cId="1459307158" sldId="270"/>
            <ac:spMk id="19" creationId="{D0F9FBAB-9D6D-8DB7-72BB-C0F4B18BCF74}"/>
          </ac:spMkLst>
        </pc:spChg>
        <pc:spChg chg="add mod">
          <ac:chgData name="Stefania Ciliberti" userId="05abe2e2-f8f5-4a67-a7b6-a82723f0acce" providerId="ADAL" clId="{D2C271EE-36BB-EB4C-A799-DCF1462BF960}" dt="2023-12-20T09:57:39.266" v="2"/>
          <ac:spMkLst>
            <pc:docMk/>
            <pc:sldMk cId="1459307158" sldId="270"/>
            <ac:spMk id="20" creationId="{3536E8F2-CB65-1DCB-4A7C-9175765765C0}"/>
          </ac:spMkLst>
        </pc:spChg>
        <pc:picChg chg="add mod">
          <ac:chgData name="Stefania Ciliberti" userId="05abe2e2-f8f5-4a67-a7b6-a82723f0acce" providerId="ADAL" clId="{D2C271EE-36BB-EB4C-A799-DCF1462BF960}" dt="2023-12-20T09:57:39.266" v="2"/>
          <ac:picMkLst>
            <pc:docMk/>
            <pc:sldMk cId="1459307158" sldId="270"/>
            <ac:picMk id="2" creationId="{BC34B372-60C2-C59C-5593-380477966E52}"/>
          </ac:picMkLst>
        </pc:picChg>
        <pc:picChg chg="del">
          <ac:chgData name="Stefania Ciliberti" userId="05abe2e2-f8f5-4a67-a7b6-a82723f0acce" providerId="ADAL" clId="{D2C271EE-36BB-EB4C-A799-DCF1462BF960}" dt="2023-12-20T09:57:37.008" v="0" actId="478"/>
          <ac:picMkLst>
            <pc:docMk/>
            <pc:sldMk cId="1459307158" sldId="270"/>
            <ac:picMk id="5" creationId="{3AF6844F-CB96-3D69-FFCB-2561F75A5CA9}"/>
          </ac:picMkLst>
        </pc:picChg>
      </pc:sldChg>
      <pc:sldChg chg="del">
        <pc:chgData name="Stefania Ciliberti" userId="05abe2e2-f8f5-4a67-a7b6-a82723f0acce" providerId="ADAL" clId="{D2C271EE-36BB-EB4C-A799-DCF1462BF960}" dt="2023-12-20T09:58:00.112" v="9" actId="2696"/>
        <pc:sldMkLst>
          <pc:docMk/>
          <pc:sldMk cId="4294089438" sldId="271"/>
        </pc:sldMkLst>
      </pc:sldChg>
      <pc:sldChg chg="addSp delSp modSp mod">
        <pc:chgData name="Stefania Ciliberti" userId="05abe2e2-f8f5-4a67-a7b6-a82723f0acce" providerId="ADAL" clId="{D2C271EE-36BB-EB4C-A799-DCF1462BF960}" dt="2023-12-20T09:58:39.316" v="12"/>
        <pc:sldMkLst>
          <pc:docMk/>
          <pc:sldMk cId="3923762022" sldId="274"/>
        </pc:sldMkLst>
        <pc:spChg chg="add mod">
          <ac:chgData name="Stefania Ciliberti" userId="05abe2e2-f8f5-4a67-a7b6-a82723f0acce" providerId="ADAL" clId="{D2C271EE-36BB-EB4C-A799-DCF1462BF960}" dt="2023-12-20T09:58:35.288" v="11"/>
          <ac:spMkLst>
            <pc:docMk/>
            <pc:sldMk cId="3923762022" sldId="274"/>
            <ac:spMk id="2" creationId="{7A1354DD-7BEB-B0EA-3D4D-D1FD29DF6351}"/>
          </ac:spMkLst>
        </pc:spChg>
        <pc:spChg chg="add mod">
          <ac:chgData name="Stefania Ciliberti" userId="05abe2e2-f8f5-4a67-a7b6-a82723f0acce" providerId="ADAL" clId="{D2C271EE-36BB-EB4C-A799-DCF1462BF960}" dt="2023-12-20T09:58:39.316" v="12"/>
          <ac:spMkLst>
            <pc:docMk/>
            <pc:sldMk cId="3923762022" sldId="274"/>
            <ac:spMk id="4" creationId="{7DB394A9-632C-E377-7784-272B335A1DFF}"/>
          </ac:spMkLst>
        </pc:spChg>
        <pc:spChg chg="del">
          <ac:chgData name="Stefania Ciliberti" userId="05abe2e2-f8f5-4a67-a7b6-a82723f0acce" providerId="ADAL" clId="{D2C271EE-36BB-EB4C-A799-DCF1462BF960}" dt="2023-12-20T09:58:34.917" v="10" actId="478"/>
          <ac:spMkLst>
            <pc:docMk/>
            <pc:sldMk cId="3923762022" sldId="274"/>
            <ac:spMk id="7" creationId="{0D9611E7-39DA-781C-E1B7-5E8E4AEC2DDA}"/>
          </ac:spMkLst>
        </pc:spChg>
        <pc:spChg chg="del">
          <ac:chgData name="Stefania Ciliberti" userId="05abe2e2-f8f5-4a67-a7b6-a82723f0acce" providerId="ADAL" clId="{D2C271EE-36BB-EB4C-A799-DCF1462BF960}" dt="2023-12-20T09:58:34.917" v="10" actId="478"/>
          <ac:spMkLst>
            <pc:docMk/>
            <pc:sldMk cId="3923762022" sldId="274"/>
            <ac:spMk id="8" creationId="{2C238121-0B65-3618-C6C4-CE01D783181A}"/>
          </ac:spMkLst>
        </pc:spChg>
      </pc:sldChg>
      <pc:sldChg chg="addSp delSp modSp mod">
        <pc:chgData name="Stefania Ciliberti" userId="05abe2e2-f8f5-4a67-a7b6-a82723f0acce" providerId="ADAL" clId="{D2C271EE-36BB-EB4C-A799-DCF1462BF960}" dt="2023-12-20T09:58:56.052" v="14"/>
        <pc:sldMkLst>
          <pc:docMk/>
          <pc:sldMk cId="691268185" sldId="275"/>
        </pc:sldMkLst>
        <pc:spChg chg="add mod">
          <ac:chgData name="Stefania Ciliberti" userId="05abe2e2-f8f5-4a67-a7b6-a82723f0acce" providerId="ADAL" clId="{D2C271EE-36BB-EB4C-A799-DCF1462BF960}" dt="2023-12-20T09:58:56.052" v="14"/>
          <ac:spMkLst>
            <pc:docMk/>
            <pc:sldMk cId="691268185" sldId="275"/>
            <ac:spMk id="2" creationId="{28606D4B-4511-B4E7-2C79-B3969BB40DBB}"/>
          </ac:spMkLst>
        </pc:spChg>
        <pc:spChg chg="del">
          <ac:chgData name="Stefania Ciliberti" userId="05abe2e2-f8f5-4a67-a7b6-a82723f0acce" providerId="ADAL" clId="{D2C271EE-36BB-EB4C-A799-DCF1462BF960}" dt="2023-12-20T09:58:55.535" v="13" actId="478"/>
          <ac:spMkLst>
            <pc:docMk/>
            <pc:sldMk cId="691268185" sldId="275"/>
            <ac:spMk id="6" creationId="{4989EA98-8593-E7C3-C60B-4814A99A6C47}"/>
          </ac:spMkLst>
        </pc:spChg>
      </pc:sldChg>
      <pc:sldChg chg="addSp delSp modSp new mod">
        <pc:chgData name="Stefania Ciliberti" userId="05abe2e2-f8f5-4a67-a7b6-a82723f0acce" providerId="ADAL" clId="{D2C271EE-36BB-EB4C-A799-DCF1462BF960}" dt="2023-12-20T09:59:10.069" v="17"/>
        <pc:sldMkLst>
          <pc:docMk/>
          <pc:sldMk cId="4097937182" sldId="276"/>
        </pc:sldMkLst>
        <pc:spChg chg="del">
          <ac:chgData name="Stefania Ciliberti" userId="05abe2e2-f8f5-4a67-a7b6-a82723f0acce" providerId="ADAL" clId="{D2C271EE-36BB-EB4C-A799-DCF1462BF960}" dt="2023-12-20T09:59:03.120" v="16" actId="478"/>
          <ac:spMkLst>
            <pc:docMk/>
            <pc:sldMk cId="4097937182" sldId="276"/>
            <ac:spMk id="2" creationId="{2E67C9A7-77EF-CB87-C54E-E635F92CBB50}"/>
          </ac:spMkLst>
        </pc:spChg>
        <pc:spChg chg="del">
          <ac:chgData name="Stefania Ciliberti" userId="05abe2e2-f8f5-4a67-a7b6-a82723f0acce" providerId="ADAL" clId="{D2C271EE-36BB-EB4C-A799-DCF1462BF960}" dt="2023-12-20T09:59:03.120" v="16" actId="478"/>
          <ac:spMkLst>
            <pc:docMk/>
            <pc:sldMk cId="4097937182" sldId="276"/>
            <ac:spMk id="4" creationId="{15844CA5-1B0E-0B1E-45AB-1FC52D61DDC7}"/>
          </ac:spMkLst>
        </pc:spChg>
        <pc:spChg chg="add mod">
          <ac:chgData name="Stefania Ciliberti" userId="05abe2e2-f8f5-4a67-a7b6-a82723f0acce" providerId="ADAL" clId="{D2C271EE-36BB-EB4C-A799-DCF1462BF960}" dt="2023-12-20T09:59:10.069" v="17"/>
          <ac:spMkLst>
            <pc:docMk/>
            <pc:sldMk cId="4097937182" sldId="276"/>
            <ac:spMk id="5" creationId="{898A041B-7E52-DB0A-A50C-F66D33AA1232}"/>
          </ac:spMkLst>
        </pc:spChg>
        <pc:spChg chg="add mod">
          <ac:chgData name="Stefania Ciliberti" userId="05abe2e2-f8f5-4a67-a7b6-a82723f0acce" providerId="ADAL" clId="{D2C271EE-36BB-EB4C-A799-DCF1462BF960}" dt="2023-12-20T09:59:10.069" v="17"/>
          <ac:spMkLst>
            <pc:docMk/>
            <pc:sldMk cId="4097937182" sldId="276"/>
            <ac:spMk id="6" creationId="{A6E99834-2DBE-AABA-F942-3DE1D21678A0}"/>
          </ac:spMkLst>
        </pc:spChg>
        <pc:spChg chg="add mod">
          <ac:chgData name="Stefania Ciliberti" userId="05abe2e2-f8f5-4a67-a7b6-a82723f0acce" providerId="ADAL" clId="{D2C271EE-36BB-EB4C-A799-DCF1462BF960}" dt="2023-12-20T09:59:10.069" v="17"/>
          <ac:spMkLst>
            <pc:docMk/>
            <pc:sldMk cId="4097937182" sldId="276"/>
            <ac:spMk id="7" creationId="{7569A27A-4F3C-9E41-982F-19E506CE0DA2}"/>
          </ac:spMkLst>
        </pc:spChg>
      </pc:sldChg>
    </pc:docChg>
  </pc:docChgLst>
  <pc:docChgLst>
    <pc:chgData name="Marcos Sotillo" userId="cf1b646a-605b-4173-8ce0-2558fc7788b4" providerId="ADAL" clId="{915E7FA8-5EFC-49EB-B967-016E1718BC9C}"/>
    <pc:docChg chg="custSel addSld modSld">
      <pc:chgData name="Marcos Sotillo" userId="cf1b646a-605b-4173-8ce0-2558fc7788b4" providerId="ADAL" clId="{915E7FA8-5EFC-49EB-B967-016E1718BC9C}" dt="2023-09-26T09:08:22.988" v="29" actId="6549"/>
      <pc:docMkLst>
        <pc:docMk/>
      </pc:docMkLst>
      <pc:sldChg chg="addSp delSp modSp add mod">
        <pc:chgData name="Marcos Sotillo" userId="cf1b646a-605b-4173-8ce0-2558fc7788b4" providerId="ADAL" clId="{915E7FA8-5EFC-49EB-B967-016E1718BC9C}" dt="2023-09-26T09:08:22.988" v="29" actId="6549"/>
        <pc:sldMkLst>
          <pc:docMk/>
          <pc:sldMk cId="2217855715" sldId="270"/>
        </pc:sldMkLst>
        <pc:spChg chg="del mod">
          <ac:chgData name="Marcos Sotillo" userId="cf1b646a-605b-4173-8ce0-2558fc7788b4" providerId="ADAL" clId="{915E7FA8-5EFC-49EB-B967-016E1718BC9C}" dt="2023-09-26T09:08:05.234" v="8" actId="478"/>
          <ac:spMkLst>
            <pc:docMk/>
            <pc:sldMk cId="2217855715" sldId="270"/>
            <ac:spMk id="3" creationId="{4C865FFE-16BB-BF1F-CA29-55F83B647BDB}"/>
          </ac:spMkLst>
        </pc:spChg>
        <pc:spChg chg="mod">
          <ac:chgData name="Marcos Sotillo" userId="cf1b646a-605b-4173-8ce0-2558fc7788b4" providerId="ADAL" clId="{915E7FA8-5EFC-49EB-B967-016E1718BC9C}" dt="2023-09-26T09:08:22.988" v="29" actId="6549"/>
          <ac:spMkLst>
            <pc:docMk/>
            <pc:sldMk cId="2217855715" sldId="270"/>
            <ac:spMk id="5" creationId="{7FD0462E-2B3B-A510-4A58-A335D1500873}"/>
          </ac:spMkLst>
        </pc:spChg>
        <pc:grpChg chg="del">
          <ac:chgData name="Marcos Sotillo" userId="cf1b646a-605b-4173-8ce0-2558fc7788b4" providerId="ADAL" clId="{915E7FA8-5EFC-49EB-B967-016E1718BC9C}" dt="2023-09-26T09:07:08.094" v="2" actId="478"/>
          <ac:grpSpMkLst>
            <pc:docMk/>
            <pc:sldMk cId="2217855715" sldId="270"/>
            <ac:grpSpMk id="7" creationId="{AC2F5165-0528-5CCF-0E19-0A0CAE08634B}"/>
          </ac:grpSpMkLst>
        </pc:grpChg>
        <pc:grpChg chg="del">
          <ac:chgData name="Marcos Sotillo" userId="cf1b646a-605b-4173-8ce0-2558fc7788b4" providerId="ADAL" clId="{915E7FA8-5EFC-49EB-B967-016E1718BC9C}" dt="2023-09-26T09:07:08.094" v="2" actId="478"/>
          <ac:grpSpMkLst>
            <pc:docMk/>
            <pc:sldMk cId="2217855715" sldId="270"/>
            <ac:grpSpMk id="22" creationId="{7C4CE4BD-60A3-BF11-84F9-1D36F3D81119}"/>
          </ac:grpSpMkLst>
        </pc:grpChg>
        <pc:grpChg chg="del">
          <ac:chgData name="Marcos Sotillo" userId="cf1b646a-605b-4173-8ce0-2558fc7788b4" providerId="ADAL" clId="{915E7FA8-5EFC-49EB-B967-016E1718BC9C}" dt="2023-09-26T09:07:08.094" v="2" actId="478"/>
          <ac:grpSpMkLst>
            <pc:docMk/>
            <pc:sldMk cId="2217855715" sldId="270"/>
            <ac:grpSpMk id="34" creationId="{C531B06B-2865-B585-58EB-DFE23305BC32}"/>
          </ac:grpSpMkLst>
        </pc:grpChg>
        <pc:picChg chg="del">
          <ac:chgData name="Marcos Sotillo" userId="cf1b646a-605b-4173-8ce0-2558fc7788b4" providerId="ADAL" clId="{915E7FA8-5EFC-49EB-B967-016E1718BC9C}" dt="2023-09-26T09:07:02.864" v="1" actId="478"/>
          <ac:picMkLst>
            <pc:docMk/>
            <pc:sldMk cId="2217855715" sldId="270"/>
            <ac:picMk id="4" creationId="{58E453C4-29F5-FE7E-4A1C-4B56F849DEDC}"/>
          </ac:picMkLst>
        </pc:picChg>
        <pc:picChg chg="del">
          <ac:chgData name="Marcos Sotillo" userId="cf1b646a-605b-4173-8ce0-2558fc7788b4" providerId="ADAL" clId="{915E7FA8-5EFC-49EB-B967-016E1718BC9C}" dt="2023-09-26T09:07:08.094" v="2" actId="478"/>
          <ac:picMkLst>
            <pc:docMk/>
            <pc:sldMk cId="2217855715" sldId="270"/>
            <ac:picMk id="6" creationId="{104F84EF-9575-187B-7EA7-57FACDFABF40}"/>
          </ac:picMkLst>
        </pc:picChg>
        <pc:picChg chg="del">
          <ac:chgData name="Marcos Sotillo" userId="cf1b646a-605b-4173-8ce0-2558fc7788b4" providerId="ADAL" clId="{915E7FA8-5EFC-49EB-B967-016E1718BC9C}" dt="2023-09-26T09:07:08.094" v="2" actId="478"/>
          <ac:picMkLst>
            <pc:docMk/>
            <pc:sldMk cId="2217855715" sldId="270"/>
            <ac:picMk id="19" creationId="{175430FA-35A1-628F-1E4E-79CF76508C2D}"/>
          </ac:picMkLst>
        </pc:picChg>
        <pc:picChg chg="del">
          <ac:chgData name="Marcos Sotillo" userId="cf1b646a-605b-4173-8ce0-2558fc7788b4" providerId="ADAL" clId="{915E7FA8-5EFC-49EB-B967-016E1718BC9C}" dt="2023-09-26T09:07:08.094" v="2" actId="478"/>
          <ac:picMkLst>
            <pc:docMk/>
            <pc:sldMk cId="2217855715" sldId="270"/>
            <ac:picMk id="20" creationId="{D3F14B1A-CBC2-D012-B02B-119D9C53EBA3}"/>
          </ac:picMkLst>
        </pc:picChg>
        <pc:picChg chg="del">
          <ac:chgData name="Marcos Sotillo" userId="cf1b646a-605b-4173-8ce0-2558fc7788b4" providerId="ADAL" clId="{915E7FA8-5EFC-49EB-B967-016E1718BC9C}" dt="2023-09-26T09:07:08.094" v="2" actId="478"/>
          <ac:picMkLst>
            <pc:docMk/>
            <pc:sldMk cId="2217855715" sldId="270"/>
            <ac:picMk id="21" creationId="{AA63EE26-770E-723E-5790-9A64F90C8264}"/>
          </ac:picMkLst>
        </pc:picChg>
        <pc:picChg chg="del">
          <ac:chgData name="Marcos Sotillo" userId="cf1b646a-605b-4173-8ce0-2558fc7788b4" providerId="ADAL" clId="{915E7FA8-5EFC-49EB-B967-016E1718BC9C}" dt="2023-09-26T09:07:08.094" v="2" actId="478"/>
          <ac:picMkLst>
            <pc:docMk/>
            <pc:sldMk cId="2217855715" sldId="270"/>
            <ac:picMk id="46" creationId="{A1F91C38-FC0F-F6A5-2A9A-48A3CB5538DF}"/>
          </ac:picMkLst>
        </pc:picChg>
        <pc:picChg chg="del">
          <ac:chgData name="Marcos Sotillo" userId="cf1b646a-605b-4173-8ce0-2558fc7788b4" providerId="ADAL" clId="{915E7FA8-5EFC-49EB-B967-016E1718BC9C}" dt="2023-09-26T09:07:08.094" v="2" actId="478"/>
          <ac:picMkLst>
            <pc:docMk/>
            <pc:sldMk cId="2217855715" sldId="270"/>
            <ac:picMk id="47" creationId="{9881EE0D-D028-B74B-5618-FB93B29A721C}"/>
          </ac:picMkLst>
        </pc:picChg>
        <pc:picChg chg="add mod">
          <ac:chgData name="Marcos Sotillo" userId="cf1b646a-605b-4173-8ce0-2558fc7788b4" providerId="ADAL" clId="{915E7FA8-5EFC-49EB-B967-016E1718BC9C}" dt="2023-09-26T09:08:10.210" v="9" actId="14100"/>
          <ac:picMkLst>
            <pc:docMk/>
            <pc:sldMk cId="2217855715" sldId="270"/>
            <ac:picMk id="48" creationId="{ACFDB71B-C63C-17D3-4539-8FF4C67E9BDB}"/>
          </ac:picMkLst>
        </pc:picChg>
      </pc:sldChg>
    </pc:docChg>
  </pc:docChgLst>
  <pc:docChgLst>
    <pc:chgData name="Stefania Ciliberti" userId="05abe2e2-f8f5-4a67-a7b6-a82723f0acce" providerId="ADAL" clId="{8A5E9189-C0F1-4573-920F-3EDAD5B2550F}"/>
    <pc:docChg chg="undo custSel addSld delSld modSld sldOrd modMainMaster">
      <pc:chgData name="Stefania Ciliberti" userId="05abe2e2-f8f5-4a67-a7b6-a82723f0acce" providerId="ADAL" clId="{8A5E9189-C0F1-4573-920F-3EDAD5B2550F}" dt="2023-12-05T15:12:13.785" v="6678" actId="207"/>
      <pc:docMkLst>
        <pc:docMk/>
      </pc:docMkLst>
      <pc:sldChg chg="addSp modSp mod">
        <pc:chgData name="Stefania Ciliberti" userId="05abe2e2-f8f5-4a67-a7b6-a82723f0acce" providerId="ADAL" clId="{8A5E9189-C0F1-4573-920F-3EDAD5B2550F}" dt="2023-11-20T09:19:31.498" v="273" actId="20577"/>
        <pc:sldMkLst>
          <pc:docMk/>
          <pc:sldMk cId="2913242103" sldId="256"/>
        </pc:sldMkLst>
        <pc:spChg chg="mod">
          <ac:chgData name="Stefania Ciliberti" userId="05abe2e2-f8f5-4a67-a7b6-a82723f0acce" providerId="ADAL" clId="{8A5E9189-C0F1-4573-920F-3EDAD5B2550F}" dt="2023-11-20T09:17:59.360" v="88" actId="1076"/>
          <ac:spMkLst>
            <pc:docMk/>
            <pc:sldMk cId="2913242103" sldId="256"/>
            <ac:spMk id="2" creationId="{9EA3D94F-705F-6B23-F2E0-505ACE384E40}"/>
          </ac:spMkLst>
        </pc:spChg>
        <pc:spChg chg="add mod">
          <ac:chgData name="Stefania Ciliberti" userId="05abe2e2-f8f5-4a67-a7b6-a82723f0acce" providerId="ADAL" clId="{8A5E9189-C0F1-4573-920F-3EDAD5B2550F}" dt="2023-11-20T09:19:31.498" v="273" actId="20577"/>
          <ac:spMkLst>
            <pc:docMk/>
            <pc:sldMk cId="2913242103" sldId="256"/>
            <ac:spMk id="3" creationId="{85152946-F1B1-196C-F862-237AE2540184}"/>
          </ac:spMkLst>
        </pc:spChg>
      </pc:sldChg>
      <pc:sldChg chg="addSp delSp modSp mod">
        <pc:chgData name="Stefania Ciliberti" userId="05abe2e2-f8f5-4a67-a7b6-a82723f0acce" providerId="ADAL" clId="{8A5E9189-C0F1-4573-920F-3EDAD5B2550F}" dt="2023-11-20T09:23:37.193" v="336" actId="1037"/>
        <pc:sldMkLst>
          <pc:docMk/>
          <pc:sldMk cId="4268796743" sldId="257"/>
        </pc:sldMkLst>
        <pc:spChg chg="del">
          <ac:chgData name="Stefania Ciliberti" userId="05abe2e2-f8f5-4a67-a7b6-a82723f0acce" providerId="ADAL" clId="{8A5E9189-C0F1-4573-920F-3EDAD5B2550F}" dt="2023-11-20T09:21:15.774" v="283" actId="478"/>
          <ac:spMkLst>
            <pc:docMk/>
            <pc:sldMk cId="4268796743" sldId="257"/>
            <ac:spMk id="3" creationId="{4C865FFE-16BB-BF1F-CA29-55F83B647BDB}"/>
          </ac:spMkLst>
        </pc:spChg>
        <pc:spChg chg="add mod">
          <ac:chgData name="Stefania Ciliberti" userId="05abe2e2-f8f5-4a67-a7b6-a82723f0acce" providerId="ADAL" clId="{8A5E9189-C0F1-4573-920F-3EDAD5B2550F}" dt="2023-11-20T09:22:34.097" v="321" actId="1076"/>
          <ac:spMkLst>
            <pc:docMk/>
            <pc:sldMk cId="4268796743" sldId="257"/>
            <ac:spMk id="4" creationId="{C9647B1B-3866-7A41-39B2-41A8FD433FF2}"/>
          </ac:spMkLst>
        </pc:spChg>
        <pc:spChg chg="mod">
          <ac:chgData name="Stefania Ciliberti" userId="05abe2e2-f8f5-4a67-a7b6-a82723f0acce" providerId="ADAL" clId="{8A5E9189-C0F1-4573-920F-3EDAD5B2550F}" dt="2023-11-20T09:21:13.266" v="282" actId="20577"/>
          <ac:spMkLst>
            <pc:docMk/>
            <pc:sldMk cId="4268796743" sldId="257"/>
            <ac:spMk id="5" creationId="{7FD0462E-2B3B-A510-4A58-A335D1500873}"/>
          </ac:spMkLst>
        </pc:spChg>
        <pc:spChg chg="add mod">
          <ac:chgData name="Stefania Ciliberti" userId="05abe2e2-f8f5-4a67-a7b6-a82723f0acce" providerId="ADAL" clId="{8A5E9189-C0F1-4573-920F-3EDAD5B2550F}" dt="2023-11-20T09:23:09.370" v="330" actId="1038"/>
          <ac:spMkLst>
            <pc:docMk/>
            <pc:sldMk cId="4268796743" sldId="257"/>
            <ac:spMk id="6" creationId="{793C52C0-2E72-0E42-5AA8-5CDCAA0E01B0}"/>
          </ac:spMkLst>
        </pc:spChg>
        <pc:spChg chg="add mod">
          <ac:chgData name="Stefania Ciliberti" userId="05abe2e2-f8f5-4a67-a7b6-a82723f0acce" providerId="ADAL" clId="{8A5E9189-C0F1-4573-920F-3EDAD5B2550F}" dt="2023-11-20T09:23:34.336" v="335" actId="208"/>
          <ac:spMkLst>
            <pc:docMk/>
            <pc:sldMk cId="4268796743" sldId="257"/>
            <ac:spMk id="7" creationId="{8BC618EB-780C-EC7B-80F9-E48FFA5F8592}"/>
          </ac:spMkLst>
        </pc:spChg>
        <pc:spChg chg="add mod">
          <ac:chgData name="Stefania Ciliberti" userId="05abe2e2-f8f5-4a67-a7b6-a82723f0acce" providerId="ADAL" clId="{8A5E9189-C0F1-4573-920F-3EDAD5B2550F}" dt="2023-11-20T09:23:37.193" v="336" actId="1037"/>
          <ac:spMkLst>
            <pc:docMk/>
            <pc:sldMk cId="4268796743" sldId="257"/>
            <ac:spMk id="8" creationId="{9CBF41DC-81AA-B644-7B44-2E51A602B9BA}"/>
          </ac:spMkLst>
        </pc:spChg>
        <pc:graphicFrameChg chg="add mod">
          <ac:chgData name="Stefania Ciliberti" userId="05abe2e2-f8f5-4a67-a7b6-a82723f0acce" providerId="ADAL" clId="{8A5E9189-C0F1-4573-920F-3EDAD5B2550F}" dt="2023-11-20T09:21:26.077" v="285" actId="1076"/>
          <ac:graphicFrameMkLst>
            <pc:docMk/>
            <pc:sldMk cId="4268796743" sldId="257"/>
            <ac:graphicFrameMk id="2" creationId="{4227DA3F-ACB9-AB8D-5BEA-429E92ADD41B}"/>
          </ac:graphicFrameMkLst>
        </pc:graphicFrameChg>
      </pc:sldChg>
      <pc:sldChg chg="new del">
        <pc:chgData name="Stefania Ciliberti" userId="05abe2e2-f8f5-4a67-a7b6-a82723f0acce" providerId="ADAL" clId="{8A5E9189-C0F1-4573-920F-3EDAD5B2550F}" dt="2023-11-20T09:19:51.266" v="277" actId="680"/>
        <pc:sldMkLst>
          <pc:docMk/>
          <pc:sldMk cId="124309786" sldId="258"/>
        </pc:sldMkLst>
      </pc:sldChg>
      <pc:sldChg chg="modSp new mod">
        <pc:chgData name="Stefania Ciliberti" userId="05abe2e2-f8f5-4a67-a7b6-a82723f0acce" providerId="ADAL" clId="{8A5E9189-C0F1-4573-920F-3EDAD5B2550F}" dt="2023-11-20T09:38:35.311" v="1726" actId="255"/>
        <pc:sldMkLst>
          <pc:docMk/>
          <pc:sldMk cId="1396336573" sldId="258"/>
        </pc:sldMkLst>
        <pc:spChg chg="mod">
          <ac:chgData name="Stefania Ciliberti" userId="05abe2e2-f8f5-4a67-a7b6-a82723f0acce" providerId="ADAL" clId="{8A5E9189-C0F1-4573-920F-3EDAD5B2550F}" dt="2023-11-20T09:38:35.311" v="1726" actId="255"/>
          <ac:spMkLst>
            <pc:docMk/>
            <pc:sldMk cId="1396336573" sldId="258"/>
            <ac:spMk id="2" creationId="{C2187D3B-57DB-E717-2F55-2553729A7871}"/>
          </ac:spMkLst>
        </pc:spChg>
        <pc:spChg chg="mod">
          <ac:chgData name="Stefania Ciliberti" userId="05abe2e2-f8f5-4a67-a7b6-a82723f0acce" providerId="ADAL" clId="{8A5E9189-C0F1-4573-920F-3EDAD5B2550F}" dt="2023-11-20T09:24:52.129" v="342" actId="20577"/>
          <ac:spMkLst>
            <pc:docMk/>
            <pc:sldMk cId="1396336573" sldId="258"/>
            <ac:spMk id="4" creationId="{017F7054-0C01-FE2C-7E87-2264F9075E28}"/>
          </ac:spMkLst>
        </pc:spChg>
      </pc:sldChg>
      <pc:sldChg chg="new del">
        <pc:chgData name="Stefania Ciliberti" userId="05abe2e2-f8f5-4a67-a7b6-a82723f0acce" providerId="ADAL" clId="{8A5E9189-C0F1-4573-920F-3EDAD5B2550F}" dt="2023-11-20T09:19:50.766" v="276" actId="680"/>
        <pc:sldMkLst>
          <pc:docMk/>
          <pc:sldMk cId="1833801525" sldId="259"/>
        </pc:sldMkLst>
      </pc:sldChg>
      <pc:sldChg chg="modSp new mod">
        <pc:chgData name="Stefania Ciliberti" userId="05abe2e2-f8f5-4a67-a7b6-a82723f0acce" providerId="ADAL" clId="{8A5E9189-C0F1-4573-920F-3EDAD5B2550F}" dt="2023-11-20T09:42:47.837" v="1893" actId="20577"/>
        <pc:sldMkLst>
          <pc:docMk/>
          <pc:sldMk cId="3316683467" sldId="259"/>
        </pc:sldMkLst>
        <pc:spChg chg="mod">
          <ac:chgData name="Stefania Ciliberti" userId="05abe2e2-f8f5-4a67-a7b6-a82723f0acce" providerId="ADAL" clId="{8A5E9189-C0F1-4573-920F-3EDAD5B2550F}" dt="2023-11-20T09:42:47.837" v="1893" actId="20577"/>
          <ac:spMkLst>
            <pc:docMk/>
            <pc:sldMk cId="3316683467" sldId="259"/>
            <ac:spMk id="2" creationId="{19FB8CB0-D5E6-A79E-F31B-D009CD274FEC}"/>
          </ac:spMkLst>
        </pc:spChg>
        <pc:spChg chg="mod">
          <ac:chgData name="Stefania Ciliberti" userId="05abe2e2-f8f5-4a67-a7b6-a82723f0acce" providerId="ADAL" clId="{8A5E9189-C0F1-4573-920F-3EDAD5B2550F}" dt="2023-11-20T09:29:04.544" v="461" actId="14100"/>
          <ac:spMkLst>
            <pc:docMk/>
            <pc:sldMk cId="3316683467" sldId="259"/>
            <ac:spMk id="4" creationId="{9002DEB6-3332-34EE-4A16-27B96E209531}"/>
          </ac:spMkLst>
        </pc:spChg>
      </pc:sldChg>
      <pc:sldChg chg="modSp add mod">
        <pc:chgData name="Stefania Ciliberti" userId="05abe2e2-f8f5-4a67-a7b6-a82723f0acce" providerId="ADAL" clId="{8A5E9189-C0F1-4573-920F-3EDAD5B2550F}" dt="2023-11-20T09:45:40.209" v="2215" actId="20577"/>
        <pc:sldMkLst>
          <pc:docMk/>
          <pc:sldMk cId="2093417735" sldId="260"/>
        </pc:sldMkLst>
        <pc:spChg chg="mod">
          <ac:chgData name="Stefania Ciliberti" userId="05abe2e2-f8f5-4a67-a7b6-a82723f0acce" providerId="ADAL" clId="{8A5E9189-C0F1-4573-920F-3EDAD5B2550F}" dt="2023-11-20T09:45:40.209" v="2215" actId="20577"/>
          <ac:spMkLst>
            <pc:docMk/>
            <pc:sldMk cId="2093417735" sldId="260"/>
            <ac:spMk id="2" creationId="{19FB8CB0-D5E6-A79E-F31B-D009CD274FEC}"/>
          </ac:spMkLst>
        </pc:spChg>
      </pc:sldChg>
      <pc:sldChg chg="addSp delSp modSp new mod">
        <pc:chgData name="Stefania Ciliberti" userId="05abe2e2-f8f5-4a67-a7b6-a82723f0acce" providerId="ADAL" clId="{8A5E9189-C0F1-4573-920F-3EDAD5B2550F}" dt="2023-11-20T09:53:50.577" v="2305" actId="14100"/>
        <pc:sldMkLst>
          <pc:docMk/>
          <pc:sldMk cId="220991285" sldId="261"/>
        </pc:sldMkLst>
        <pc:spChg chg="del">
          <ac:chgData name="Stefania Ciliberti" userId="05abe2e2-f8f5-4a67-a7b6-a82723f0acce" providerId="ADAL" clId="{8A5E9189-C0F1-4573-920F-3EDAD5B2550F}" dt="2023-11-20T09:50:57.052" v="2217" actId="478"/>
          <ac:spMkLst>
            <pc:docMk/>
            <pc:sldMk cId="220991285" sldId="261"/>
            <ac:spMk id="2" creationId="{F2CAB052-BACA-B022-7801-0435195AF1A9}"/>
          </ac:spMkLst>
        </pc:spChg>
        <pc:spChg chg="del">
          <ac:chgData name="Stefania Ciliberti" userId="05abe2e2-f8f5-4a67-a7b6-a82723f0acce" providerId="ADAL" clId="{8A5E9189-C0F1-4573-920F-3EDAD5B2550F}" dt="2023-11-20T09:50:57.052" v="2217" actId="478"/>
          <ac:spMkLst>
            <pc:docMk/>
            <pc:sldMk cId="220991285" sldId="261"/>
            <ac:spMk id="4" creationId="{B59AB332-8881-A1CA-D9D0-DD7CC0C79A06}"/>
          </ac:spMkLst>
        </pc:spChg>
        <pc:spChg chg="add del mod">
          <ac:chgData name="Stefania Ciliberti" userId="05abe2e2-f8f5-4a67-a7b6-a82723f0acce" providerId="ADAL" clId="{8A5E9189-C0F1-4573-920F-3EDAD5B2550F}" dt="2023-11-20T09:51:05.685" v="2219"/>
          <ac:spMkLst>
            <pc:docMk/>
            <pc:sldMk cId="220991285" sldId="261"/>
            <ac:spMk id="5" creationId="{4E6AC6B9-0E57-8ABE-CE6D-33E03435A662}"/>
          </ac:spMkLst>
        </pc:spChg>
        <pc:spChg chg="add del mod">
          <ac:chgData name="Stefania Ciliberti" userId="05abe2e2-f8f5-4a67-a7b6-a82723f0acce" providerId="ADAL" clId="{8A5E9189-C0F1-4573-920F-3EDAD5B2550F}" dt="2023-11-20T09:51:05.685" v="2219"/>
          <ac:spMkLst>
            <pc:docMk/>
            <pc:sldMk cId="220991285" sldId="261"/>
            <ac:spMk id="6" creationId="{BC2BA622-E6E3-D5B8-156D-A87C37BA1249}"/>
          </ac:spMkLst>
        </pc:spChg>
        <pc:spChg chg="add del mod">
          <ac:chgData name="Stefania Ciliberti" userId="05abe2e2-f8f5-4a67-a7b6-a82723f0acce" providerId="ADAL" clId="{8A5E9189-C0F1-4573-920F-3EDAD5B2550F}" dt="2023-11-20T09:51:05.685" v="2219"/>
          <ac:spMkLst>
            <pc:docMk/>
            <pc:sldMk cId="220991285" sldId="261"/>
            <ac:spMk id="7" creationId="{65163825-7A78-DC30-B6EF-161C112B1CC7}"/>
          </ac:spMkLst>
        </pc:spChg>
        <pc:spChg chg="add del mod">
          <ac:chgData name="Stefania Ciliberti" userId="05abe2e2-f8f5-4a67-a7b6-a82723f0acce" providerId="ADAL" clId="{8A5E9189-C0F1-4573-920F-3EDAD5B2550F}" dt="2023-11-20T09:51:05.685" v="2219"/>
          <ac:spMkLst>
            <pc:docMk/>
            <pc:sldMk cId="220991285" sldId="261"/>
            <ac:spMk id="8" creationId="{221B6E8F-3450-FF6E-870D-A50C54C10D61}"/>
          </ac:spMkLst>
        </pc:spChg>
        <pc:spChg chg="add del mod">
          <ac:chgData name="Stefania Ciliberti" userId="05abe2e2-f8f5-4a67-a7b6-a82723f0acce" providerId="ADAL" clId="{8A5E9189-C0F1-4573-920F-3EDAD5B2550F}" dt="2023-11-20T09:51:05.685" v="2219"/>
          <ac:spMkLst>
            <pc:docMk/>
            <pc:sldMk cId="220991285" sldId="261"/>
            <ac:spMk id="9" creationId="{7E190E7A-8E8F-D54E-B54C-1886EF19EAC7}"/>
          </ac:spMkLst>
        </pc:spChg>
        <pc:spChg chg="add del mod">
          <ac:chgData name="Stefania Ciliberti" userId="05abe2e2-f8f5-4a67-a7b6-a82723f0acce" providerId="ADAL" clId="{8A5E9189-C0F1-4573-920F-3EDAD5B2550F}" dt="2023-11-20T09:51:05.685" v="2219"/>
          <ac:spMkLst>
            <pc:docMk/>
            <pc:sldMk cId="220991285" sldId="261"/>
            <ac:spMk id="10" creationId="{D318CEE8-75E6-6713-BD70-BDB06D20B927}"/>
          </ac:spMkLst>
        </pc:spChg>
        <pc:spChg chg="add del mod">
          <ac:chgData name="Stefania Ciliberti" userId="05abe2e2-f8f5-4a67-a7b6-a82723f0acce" providerId="ADAL" clId="{8A5E9189-C0F1-4573-920F-3EDAD5B2550F}" dt="2023-11-20T09:51:05.685" v="2219"/>
          <ac:spMkLst>
            <pc:docMk/>
            <pc:sldMk cId="220991285" sldId="261"/>
            <ac:spMk id="11" creationId="{DF39F3C9-9009-F1D7-43D7-9FE746466AB7}"/>
          </ac:spMkLst>
        </pc:spChg>
        <pc:spChg chg="add del mod">
          <ac:chgData name="Stefania Ciliberti" userId="05abe2e2-f8f5-4a67-a7b6-a82723f0acce" providerId="ADAL" clId="{8A5E9189-C0F1-4573-920F-3EDAD5B2550F}" dt="2023-11-20T09:51:05.685" v="2219"/>
          <ac:spMkLst>
            <pc:docMk/>
            <pc:sldMk cId="220991285" sldId="261"/>
            <ac:spMk id="12" creationId="{243083E1-4DC1-BBC3-5A70-B97A3BF0D74F}"/>
          </ac:spMkLst>
        </pc:spChg>
        <pc:spChg chg="add del mod">
          <ac:chgData name="Stefania Ciliberti" userId="05abe2e2-f8f5-4a67-a7b6-a82723f0acce" providerId="ADAL" clId="{8A5E9189-C0F1-4573-920F-3EDAD5B2550F}" dt="2023-11-20T09:51:05.685" v="2219"/>
          <ac:spMkLst>
            <pc:docMk/>
            <pc:sldMk cId="220991285" sldId="261"/>
            <ac:spMk id="13" creationId="{1534B32A-48B2-4C5F-C49F-C6DFF44129B6}"/>
          </ac:spMkLst>
        </pc:spChg>
        <pc:spChg chg="add del mod">
          <ac:chgData name="Stefania Ciliberti" userId="05abe2e2-f8f5-4a67-a7b6-a82723f0acce" providerId="ADAL" clId="{8A5E9189-C0F1-4573-920F-3EDAD5B2550F}" dt="2023-11-20T09:51:05.685" v="2219"/>
          <ac:spMkLst>
            <pc:docMk/>
            <pc:sldMk cId="220991285" sldId="261"/>
            <ac:spMk id="14" creationId="{A97B9A98-0D4C-588D-00FA-CCE0E5B6AAED}"/>
          </ac:spMkLst>
        </pc:spChg>
        <pc:spChg chg="add del mod">
          <ac:chgData name="Stefania Ciliberti" userId="05abe2e2-f8f5-4a67-a7b6-a82723f0acce" providerId="ADAL" clId="{8A5E9189-C0F1-4573-920F-3EDAD5B2550F}" dt="2023-11-20T09:51:05.685" v="2219"/>
          <ac:spMkLst>
            <pc:docMk/>
            <pc:sldMk cId="220991285" sldId="261"/>
            <ac:spMk id="15" creationId="{B4A71A94-FE06-5312-75EA-995D5C9DA9C7}"/>
          </ac:spMkLst>
        </pc:spChg>
        <pc:spChg chg="add del mod">
          <ac:chgData name="Stefania Ciliberti" userId="05abe2e2-f8f5-4a67-a7b6-a82723f0acce" providerId="ADAL" clId="{8A5E9189-C0F1-4573-920F-3EDAD5B2550F}" dt="2023-11-20T09:51:05.685" v="2219"/>
          <ac:spMkLst>
            <pc:docMk/>
            <pc:sldMk cId="220991285" sldId="261"/>
            <ac:spMk id="16" creationId="{31C83513-A2AD-706C-7BCE-8A17456C0114}"/>
          </ac:spMkLst>
        </pc:spChg>
        <pc:spChg chg="add del mod">
          <ac:chgData name="Stefania Ciliberti" userId="05abe2e2-f8f5-4a67-a7b6-a82723f0acce" providerId="ADAL" clId="{8A5E9189-C0F1-4573-920F-3EDAD5B2550F}" dt="2023-11-20T09:51:05.685" v="2219"/>
          <ac:spMkLst>
            <pc:docMk/>
            <pc:sldMk cId="220991285" sldId="261"/>
            <ac:spMk id="17" creationId="{73118D32-2DA3-A890-5CAA-58941E658EF5}"/>
          </ac:spMkLst>
        </pc:spChg>
        <pc:spChg chg="add del mod">
          <ac:chgData name="Stefania Ciliberti" userId="05abe2e2-f8f5-4a67-a7b6-a82723f0acce" providerId="ADAL" clId="{8A5E9189-C0F1-4573-920F-3EDAD5B2550F}" dt="2023-11-20T09:51:05.685" v="2219"/>
          <ac:spMkLst>
            <pc:docMk/>
            <pc:sldMk cId="220991285" sldId="261"/>
            <ac:spMk id="18" creationId="{705D1C78-BB09-C0E7-F64F-99393529C27C}"/>
          </ac:spMkLst>
        </pc:spChg>
        <pc:spChg chg="add del mod">
          <ac:chgData name="Stefania Ciliberti" userId="05abe2e2-f8f5-4a67-a7b6-a82723f0acce" providerId="ADAL" clId="{8A5E9189-C0F1-4573-920F-3EDAD5B2550F}" dt="2023-11-20T09:51:05.685" v="2219"/>
          <ac:spMkLst>
            <pc:docMk/>
            <pc:sldMk cId="220991285" sldId="261"/>
            <ac:spMk id="19" creationId="{F3E7572F-1BD3-A9D4-B17B-934E5CCD4D5F}"/>
          </ac:spMkLst>
        </pc:spChg>
        <pc:spChg chg="add del mod">
          <ac:chgData name="Stefania Ciliberti" userId="05abe2e2-f8f5-4a67-a7b6-a82723f0acce" providerId="ADAL" clId="{8A5E9189-C0F1-4573-920F-3EDAD5B2550F}" dt="2023-11-20T09:51:05.685" v="2219"/>
          <ac:spMkLst>
            <pc:docMk/>
            <pc:sldMk cId="220991285" sldId="261"/>
            <ac:spMk id="20" creationId="{D694B8D4-7742-6F15-B3E3-FBC7BCA04335}"/>
          </ac:spMkLst>
        </pc:spChg>
        <pc:spChg chg="add del mod">
          <ac:chgData name="Stefania Ciliberti" userId="05abe2e2-f8f5-4a67-a7b6-a82723f0acce" providerId="ADAL" clId="{8A5E9189-C0F1-4573-920F-3EDAD5B2550F}" dt="2023-11-20T09:51:05.685" v="2219"/>
          <ac:spMkLst>
            <pc:docMk/>
            <pc:sldMk cId="220991285" sldId="261"/>
            <ac:spMk id="21" creationId="{D7A8BCB6-E5F7-C929-38F1-F44A0840C20C}"/>
          </ac:spMkLst>
        </pc:spChg>
        <pc:spChg chg="add del mod">
          <ac:chgData name="Stefania Ciliberti" userId="05abe2e2-f8f5-4a67-a7b6-a82723f0acce" providerId="ADAL" clId="{8A5E9189-C0F1-4573-920F-3EDAD5B2550F}" dt="2023-11-20T09:51:05.685" v="2219"/>
          <ac:spMkLst>
            <pc:docMk/>
            <pc:sldMk cId="220991285" sldId="261"/>
            <ac:spMk id="22" creationId="{68D567FB-DCF6-C2B1-FE8A-7425F23E7AA5}"/>
          </ac:spMkLst>
        </pc:spChg>
        <pc:spChg chg="add del mod">
          <ac:chgData name="Stefania Ciliberti" userId="05abe2e2-f8f5-4a67-a7b6-a82723f0acce" providerId="ADAL" clId="{8A5E9189-C0F1-4573-920F-3EDAD5B2550F}" dt="2023-11-20T09:51:05.685" v="2219"/>
          <ac:spMkLst>
            <pc:docMk/>
            <pc:sldMk cId="220991285" sldId="261"/>
            <ac:spMk id="23" creationId="{8C06A1C8-F555-9762-A9AD-C90C4240AD07}"/>
          </ac:spMkLst>
        </pc:spChg>
        <pc:spChg chg="add del mod">
          <ac:chgData name="Stefania Ciliberti" userId="05abe2e2-f8f5-4a67-a7b6-a82723f0acce" providerId="ADAL" clId="{8A5E9189-C0F1-4573-920F-3EDAD5B2550F}" dt="2023-11-20T09:51:05.685" v="2219"/>
          <ac:spMkLst>
            <pc:docMk/>
            <pc:sldMk cId="220991285" sldId="261"/>
            <ac:spMk id="24" creationId="{F44E8ECC-9335-E54C-C606-2C73D1A1F728}"/>
          </ac:spMkLst>
        </pc:spChg>
        <pc:spChg chg="add del mod">
          <ac:chgData name="Stefania Ciliberti" userId="05abe2e2-f8f5-4a67-a7b6-a82723f0acce" providerId="ADAL" clId="{8A5E9189-C0F1-4573-920F-3EDAD5B2550F}" dt="2023-11-20T09:51:05.685" v="2219"/>
          <ac:spMkLst>
            <pc:docMk/>
            <pc:sldMk cId="220991285" sldId="261"/>
            <ac:spMk id="25" creationId="{1305C1D2-AE2A-7B95-F67F-3BCD37DE1B52}"/>
          </ac:spMkLst>
        </pc:spChg>
        <pc:spChg chg="add del mod">
          <ac:chgData name="Stefania Ciliberti" userId="05abe2e2-f8f5-4a67-a7b6-a82723f0acce" providerId="ADAL" clId="{8A5E9189-C0F1-4573-920F-3EDAD5B2550F}" dt="2023-11-20T09:51:05.685" v="2219"/>
          <ac:spMkLst>
            <pc:docMk/>
            <pc:sldMk cId="220991285" sldId="261"/>
            <ac:spMk id="26" creationId="{FA2C3A0A-FEC5-EF94-01BC-62B8CD7FA8D9}"/>
          </ac:spMkLst>
        </pc:spChg>
        <pc:spChg chg="add del mod">
          <ac:chgData name="Stefania Ciliberti" userId="05abe2e2-f8f5-4a67-a7b6-a82723f0acce" providerId="ADAL" clId="{8A5E9189-C0F1-4573-920F-3EDAD5B2550F}" dt="2023-11-20T09:51:05.685" v="2219"/>
          <ac:spMkLst>
            <pc:docMk/>
            <pc:sldMk cId="220991285" sldId="261"/>
            <ac:spMk id="27" creationId="{8D48597A-D7E2-1B12-444A-E6357F6BD58B}"/>
          </ac:spMkLst>
        </pc:spChg>
        <pc:spChg chg="add del mod">
          <ac:chgData name="Stefania Ciliberti" userId="05abe2e2-f8f5-4a67-a7b6-a82723f0acce" providerId="ADAL" clId="{8A5E9189-C0F1-4573-920F-3EDAD5B2550F}" dt="2023-11-20T09:51:05.685" v="2219"/>
          <ac:spMkLst>
            <pc:docMk/>
            <pc:sldMk cId="220991285" sldId="261"/>
            <ac:spMk id="28" creationId="{11FE3099-6D8A-659C-4D71-0A01F0C6BC77}"/>
          </ac:spMkLst>
        </pc:spChg>
        <pc:spChg chg="add del mod">
          <ac:chgData name="Stefania Ciliberti" userId="05abe2e2-f8f5-4a67-a7b6-a82723f0acce" providerId="ADAL" clId="{8A5E9189-C0F1-4573-920F-3EDAD5B2550F}" dt="2023-11-20T09:51:05.685" v="2219"/>
          <ac:spMkLst>
            <pc:docMk/>
            <pc:sldMk cId="220991285" sldId="261"/>
            <ac:spMk id="29" creationId="{754C33EA-F05C-CEF9-37A4-B022709E1232}"/>
          </ac:spMkLst>
        </pc:spChg>
        <pc:spChg chg="add del mod">
          <ac:chgData name="Stefania Ciliberti" userId="05abe2e2-f8f5-4a67-a7b6-a82723f0acce" providerId="ADAL" clId="{8A5E9189-C0F1-4573-920F-3EDAD5B2550F}" dt="2023-11-20T09:51:05.685" v="2219"/>
          <ac:spMkLst>
            <pc:docMk/>
            <pc:sldMk cId="220991285" sldId="261"/>
            <ac:spMk id="33" creationId="{21111D7D-D641-0629-1475-D7DC15235B06}"/>
          </ac:spMkLst>
        </pc:spChg>
        <pc:spChg chg="add del mod">
          <ac:chgData name="Stefania Ciliberti" userId="05abe2e2-f8f5-4a67-a7b6-a82723f0acce" providerId="ADAL" clId="{8A5E9189-C0F1-4573-920F-3EDAD5B2550F}" dt="2023-11-20T09:51:05.685" v="2219"/>
          <ac:spMkLst>
            <pc:docMk/>
            <pc:sldMk cId="220991285" sldId="261"/>
            <ac:spMk id="34" creationId="{BF0C1444-D3C0-56F3-6439-2354CDF02627}"/>
          </ac:spMkLst>
        </pc:spChg>
        <pc:spChg chg="add del mod">
          <ac:chgData name="Stefania Ciliberti" userId="05abe2e2-f8f5-4a67-a7b6-a82723f0acce" providerId="ADAL" clId="{8A5E9189-C0F1-4573-920F-3EDAD5B2550F}" dt="2023-11-20T09:51:05.685" v="2219"/>
          <ac:spMkLst>
            <pc:docMk/>
            <pc:sldMk cId="220991285" sldId="261"/>
            <ac:spMk id="37" creationId="{3F086F21-A9B1-436F-9424-1022F928FE3D}"/>
          </ac:spMkLst>
        </pc:spChg>
        <pc:spChg chg="add del mod">
          <ac:chgData name="Stefania Ciliberti" userId="05abe2e2-f8f5-4a67-a7b6-a82723f0acce" providerId="ADAL" clId="{8A5E9189-C0F1-4573-920F-3EDAD5B2550F}" dt="2023-11-20T09:51:05.685" v="2219"/>
          <ac:spMkLst>
            <pc:docMk/>
            <pc:sldMk cId="220991285" sldId="261"/>
            <ac:spMk id="38" creationId="{093B55BD-6727-EEA3-0F46-A387AB95CB7F}"/>
          </ac:spMkLst>
        </pc:spChg>
        <pc:spChg chg="add del mod">
          <ac:chgData name="Stefania Ciliberti" userId="05abe2e2-f8f5-4a67-a7b6-a82723f0acce" providerId="ADAL" clId="{8A5E9189-C0F1-4573-920F-3EDAD5B2550F}" dt="2023-11-20T09:51:05.685" v="2219"/>
          <ac:spMkLst>
            <pc:docMk/>
            <pc:sldMk cId="220991285" sldId="261"/>
            <ac:spMk id="39" creationId="{C4D939DE-9660-096E-3497-A6C1CDDAF00A}"/>
          </ac:spMkLst>
        </pc:spChg>
        <pc:spChg chg="add del mod">
          <ac:chgData name="Stefania Ciliberti" userId="05abe2e2-f8f5-4a67-a7b6-a82723f0acce" providerId="ADAL" clId="{8A5E9189-C0F1-4573-920F-3EDAD5B2550F}" dt="2023-11-20T09:51:05.685" v="2219"/>
          <ac:spMkLst>
            <pc:docMk/>
            <pc:sldMk cId="220991285" sldId="261"/>
            <ac:spMk id="45" creationId="{02F4480E-DF79-0548-C91E-883A20D191F3}"/>
          </ac:spMkLst>
        </pc:spChg>
        <pc:spChg chg="add del mod">
          <ac:chgData name="Stefania Ciliberti" userId="05abe2e2-f8f5-4a67-a7b6-a82723f0acce" providerId="ADAL" clId="{8A5E9189-C0F1-4573-920F-3EDAD5B2550F}" dt="2023-11-20T09:51:05.685" v="2219"/>
          <ac:spMkLst>
            <pc:docMk/>
            <pc:sldMk cId="220991285" sldId="261"/>
            <ac:spMk id="46" creationId="{81665970-F9D6-9931-B2EE-B258E9CD38C3}"/>
          </ac:spMkLst>
        </pc:spChg>
        <pc:spChg chg="add del mod">
          <ac:chgData name="Stefania Ciliberti" userId="05abe2e2-f8f5-4a67-a7b6-a82723f0acce" providerId="ADAL" clId="{8A5E9189-C0F1-4573-920F-3EDAD5B2550F}" dt="2023-11-20T09:51:05.685" v="2219"/>
          <ac:spMkLst>
            <pc:docMk/>
            <pc:sldMk cId="220991285" sldId="261"/>
            <ac:spMk id="47" creationId="{03D9C011-39F9-716B-910B-B31AB83E2D62}"/>
          </ac:spMkLst>
        </pc:spChg>
        <pc:spChg chg="add del mod">
          <ac:chgData name="Stefania Ciliberti" userId="05abe2e2-f8f5-4a67-a7b6-a82723f0acce" providerId="ADAL" clId="{8A5E9189-C0F1-4573-920F-3EDAD5B2550F}" dt="2023-11-20T09:51:05.685" v="2219"/>
          <ac:spMkLst>
            <pc:docMk/>
            <pc:sldMk cId="220991285" sldId="261"/>
            <ac:spMk id="48" creationId="{1EDC8229-1B04-414E-4900-BF3A0557463C}"/>
          </ac:spMkLst>
        </pc:spChg>
        <pc:spChg chg="add del mod">
          <ac:chgData name="Stefania Ciliberti" userId="05abe2e2-f8f5-4a67-a7b6-a82723f0acce" providerId="ADAL" clId="{8A5E9189-C0F1-4573-920F-3EDAD5B2550F}" dt="2023-11-20T09:51:05.685" v="2219"/>
          <ac:spMkLst>
            <pc:docMk/>
            <pc:sldMk cId="220991285" sldId="261"/>
            <ac:spMk id="49" creationId="{E83B5CEF-C385-8038-4917-7F1772AB8989}"/>
          </ac:spMkLst>
        </pc:spChg>
        <pc:spChg chg="add del mod">
          <ac:chgData name="Stefania Ciliberti" userId="05abe2e2-f8f5-4a67-a7b6-a82723f0acce" providerId="ADAL" clId="{8A5E9189-C0F1-4573-920F-3EDAD5B2550F}" dt="2023-11-20T09:51:05.685" v="2219"/>
          <ac:spMkLst>
            <pc:docMk/>
            <pc:sldMk cId="220991285" sldId="261"/>
            <ac:spMk id="50" creationId="{070AE18C-FBE3-2D4C-FC93-3F9C627C6AF2}"/>
          </ac:spMkLst>
        </pc:spChg>
        <pc:spChg chg="add del mod">
          <ac:chgData name="Stefania Ciliberti" userId="05abe2e2-f8f5-4a67-a7b6-a82723f0acce" providerId="ADAL" clId="{8A5E9189-C0F1-4573-920F-3EDAD5B2550F}" dt="2023-11-20T09:51:05.685" v="2219"/>
          <ac:spMkLst>
            <pc:docMk/>
            <pc:sldMk cId="220991285" sldId="261"/>
            <ac:spMk id="51" creationId="{49B3EBA7-1872-1B9F-93EA-90C67F7C0BC4}"/>
          </ac:spMkLst>
        </pc:spChg>
        <pc:spChg chg="add del mod">
          <ac:chgData name="Stefania Ciliberti" userId="05abe2e2-f8f5-4a67-a7b6-a82723f0acce" providerId="ADAL" clId="{8A5E9189-C0F1-4573-920F-3EDAD5B2550F}" dt="2023-11-20T09:51:05.685" v="2219"/>
          <ac:spMkLst>
            <pc:docMk/>
            <pc:sldMk cId="220991285" sldId="261"/>
            <ac:spMk id="52" creationId="{9E8F107A-86B9-B203-7A2F-5D9F93290842}"/>
          </ac:spMkLst>
        </pc:spChg>
        <pc:spChg chg="add del mod">
          <ac:chgData name="Stefania Ciliberti" userId="05abe2e2-f8f5-4a67-a7b6-a82723f0acce" providerId="ADAL" clId="{8A5E9189-C0F1-4573-920F-3EDAD5B2550F}" dt="2023-11-20T09:51:05.685" v="2219"/>
          <ac:spMkLst>
            <pc:docMk/>
            <pc:sldMk cId="220991285" sldId="261"/>
            <ac:spMk id="53" creationId="{643AB953-CD05-A553-EB5D-B0DD342D0448}"/>
          </ac:spMkLst>
        </pc:spChg>
        <pc:spChg chg="add del mod">
          <ac:chgData name="Stefania Ciliberti" userId="05abe2e2-f8f5-4a67-a7b6-a82723f0acce" providerId="ADAL" clId="{8A5E9189-C0F1-4573-920F-3EDAD5B2550F}" dt="2023-11-20T09:51:05.685" v="2219"/>
          <ac:spMkLst>
            <pc:docMk/>
            <pc:sldMk cId="220991285" sldId="261"/>
            <ac:spMk id="61" creationId="{884C1F72-DFD0-F450-E8FE-24FA63EFF2A9}"/>
          </ac:spMkLst>
        </pc:spChg>
        <pc:spChg chg="add del mod">
          <ac:chgData name="Stefania Ciliberti" userId="05abe2e2-f8f5-4a67-a7b6-a82723f0acce" providerId="ADAL" clId="{8A5E9189-C0F1-4573-920F-3EDAD5B2550F}" dt="2023-11-20T09:51:05.685" v="2219"/>
          <ac:spMkLst>
            <pc:docMk/>
            <pc:sldMk cId="220991285" sldId="261"/>
            <ac:spMk id="62" creationId="{F3F2787C-7592-B6AD-58FA-ABC62C745547}"/>
          </ac:spMkLst>
        </pc:spChg>
        <pc:spChg chg="add del mod">
          <ac:chgData name="Stefania Ciliberti" userId="05abe2e2-f8f5-4a67-a7b6-a82723f0acce" providerId="ADAL" clId="{8A5E9189-C0F1-4573-920F-3EDAD5B2550F}" dt="2023-11-20T09:51:05.685" v="2219"/>
          <ac:spMkLst>
            <pc:docMk/>
            <pc:sldMk cId="220991285" sldId="261"/>
            <ac:spMk id="63" creationId="{E1B2423D-1F3A-86F9-6E80-716C75C32E68}"/>
          </ac:spMkLst>
        </pc:spChg>
        <pc:spChg chg="add mod">
          <ac:chgData name="Stefania Ciliberti" userId="05abe2e2-f8f5-4a67-a7b6-a82723f0acce" providerId="ADAL" clId="{8A5E9189-C0F1-4573-920F-3EDAD5B2550F}" dt="2023-11-20T09:53:43.228" v="2303" actId="1035"/>
          <ac:spMkLst>
            <pc:docMk/>
            <pc:sldMk cId="220991285" sldId="261"/>
            <ac:spMk id="64" creationId="{5868D15E-9478-F845-9FD7-A2CDFA034CB3}"/>
          </ac:spMkLst>
        </pc:spChg>
        <pc:spChg chg="add mod">
          <ac:chgData name="Stefania Ciliberti" userId="05abe2e2-f8f5-4a67-a7b6-a82723f0acce" providerId="ADAL" clId="{8A5E9189-C0F1-4573-920F-3EDAD5B2550F}" dt="2023-11-20T09:53:43.228" v="2303" actId="1035"/>
          <ac:spMkLst>
            <pc:docMk/>
            <pc:sldMk cId="220991285" sldId="261"/>
            <ac:spMk id="65" creationId="{59A378F4-E692-B7C6-B386-FA147C7EA87D}"/>
          </ac:spMkLst>
        </pc:spChg>
        <pc:spChg chg="add mod">
          <ac:chgData name="Stefania Ciliberti" userId="05abe2e2-f8f5-4a67-a7b6-a82723f0acce" providerId="ADAL" clId="{8A5E9189-C0F1-4573-920F-3EDAD5B2550F}" dt="2023-11-20T09:53:43.228" v="2303" actId="1035"/>
          <ac:spMkLst>
            <pc:docMk/>
            <pc:sldMk cId="220991285" sldId="261"/>
            <ac:spMk id="66" creationId="{C2071270-3E86-9489-A37F-55AF5AE13CA1}"/>
          </ac:spMkLst>
        </pc:spChg>
        <pc:spChg chg="add mod">
          <ac:chgData name="Stefania Ciliberti" userId="05abe2e2-f8f5-4a67-a7b6-a82723f0acce" providerId="ADAL" clId="{8A5E9189-C0F1-4573-920F-3EDAD5B2550F}" dt="2023-11-20T09:53:50.577" v="2305" actId="14100"/>
          <ac:spMkLst>
            <pc:docMk/>
            <pc:sldMk cId="220991285" sldId="261"/>
            <ac:spMk id="67" creationId="{AF43C6E3-28DE-0224-5FC9-5A66DA6E9BF5}"/>
          </ac:spMkLst>
        </pc:spChg>
        <pc:spChg chg="add mod">
          <ac:chgData name="Stefania Ciliberti" userId="05abe2e2-f8f5-4a67-a7b6-a82723f0acce" providerId="ADAL" clId="{8A5E9189-C0F1-4573-920F-3EDAD5B2550F}" dt="2023-11-20T09:53:43.228" v="2303" actId="1035"/>
          <ac:spMkLst>
            <pc:docMk/>
            <pc:sldMk cId="220991285" sldId="261"/>
            <ac:spMk id="68" creationId="{70E0A03F-C170-1D3E-ACAD-C742FE7DE496}"/>
          </ac:spMkLst>
        </pc:spChg>
        <pc:spChg chg="add mod">
          <ac:chgData name="Stefania Ciliberti" userId="05abe2e2-f8f5-4a67-a7b6-a82723f0acce" providerId="ADAL" clId="{8A5E9189-C0F1-4573-920F-3EDAD5B2550F}" dt="2023-11-20T09:53:43.228" v="2303" actId="1035"/>
          <ac:spMkLst>
            <pc:docMk/>
            <pc:sldMk cId="220991285" sldId="261"/>
            <ac:spMk id="69" creationId="{FBF78EDD-6777-8AAB-CE67-A3E9F642813C}"/>
          </ac:spMkLst>
        </pc:spChg>
        <pc:spChg chg="add mod">
          <ac:chgData name="Stefania Ciliberti" userId="05abe2e2-f8f5-4a67-a7b6-a82723f0acce" providerId="ADAL" clId="{8A5E9189-C0F1-4573-920F-3EDAD5B2550F}" dt="2023-11-20T09:53:43.228" v="2303" actId="1035"/>
          <ac:spMkLst>
            <pc:docMk/>
            <pc:sldMk cId="220991285" sldId="261"/>
            <ac:spMk id="70" creationId="{7C57E92C-FB4F-A915-AAEE-C48BFAD25053}"/>
          </ac:spMkLst>
        </pc:spChg>
        <pc:spChg chg="add mod">
          <ac:chgData name="Stefania Ciliberti" userId="05abe2e2-f8f5-4a67-a7b6-a82723f0acce" providerId="ADAL" clId="{8A5E9189-C0F1-4573-920F-3EDAD5B2550F}" dt="2023-11-20T09:53:43.228" v="2303" actId="1035"/>
          <ac:spMkLst>
            <pc:docMk/>
            <pc:sldMk cId="220991285" sldId="261"/>
            <ac:spMk id="71" creationId="{BD2FF125-7C13-031B-8E7C-139BEC7DB28C}"/>
          </ac:spMkLst>
        </pc:spChg>
        <pc:spChg chg="add mod">
          <ac:chgData name="Stefania Ciliberti" userId="05abe2e2-f8f5-4a67-a7b6-a82723f0acce" providerId="ADAL" clId="{8A5E9189-C0F1-4573-920F-3EDAD5B2550F}" dt="2023-11-20T09:53:43.228" v="2303" actId="1035"/>
          <ac:spMkLst>
            <pc:docMk/>
            <pc:sldMk cId="220991285" sldId="261"/>
            <ac:spMk id="72" creationId="{4BFD65F4-6C48-B1FF-66F3-292455986F83}"/>
          </ac:spMkLst>
        </pc:spChg>
        <pc:spChg chg="add mod">
          <ac:chgData name="Stefania Ciliberti" userId="05abe2e2-f8f5-4a67-a7b6-a82723f0acce" providerId="ADAL" clId="{8A5E9189-C0F1-4573-920F-3EDAD5B2550F}" dt="2023-11-20T09:53:43.228" v="2303" actId="1035"/>
          <ac:spMkLst>
            <pc:docMk/>
            <pc:sldMk cId="220991285" sldId="261"/>
            <ac:spMk id="73" creationId="{D3071FDC-C727-029E-ABF0-2DE42A846F36}"/>
          </ac:spMkLst>
        </pc:spChg>
        <pc:spChg chg="add mod">
          <ac:chgData name="Stefania Ciliberti" userId="05abe2e2-f8f5-4a67-a7b6-a82723f0acce" providerId="ADAL" clId="{8A5E9189-C0F1-4573-920F-3EDAD5B2550F}" dt="2023-11-20T09:53:43.228" v="2303" actId="1035"/>
          <ac:spMkLst>
            <pc:docMk/>
            <pc:sldMk cId="220991285" sldId="261"/>
            <ac:spMk id="74" creationId="{1397463B-4D1B-2ECF-8A88-5FED6FADC6FC}"/>
          </ac:spMkLst>
        </pc:spChg>
        <pc:spChg chg="add mod">
          <ac:chgData name="Stefania Ciliberti" userId="05abe2e2-f8f5-4a67-a7b6-a82723f0acce" providerId="ADAL" clId="{8A5E9189-C0F1-4573-920F-3EDAD5B2550F}" dt="2023-11-20T09:53:43.228" v="2303" actId="1035"/>
          <ac:spMkLst>
            <pc:docMk/>
            <pc:sldMk cId="220991285" sldId="261"/>
            <ac:spMk id="75" creationId="{481BA3FB-0FCB-7586-2ADD-C813BFEB1C89}"/>
          </ac:spMkLst>
        </pc:spChg>
        <pc:spChg chg="add mod">
          <ac:chgData name="Stefania Ciliberti" userId="05abe2e2-f8f5-4a67-a7b6-a82723f0acce" providerId="ADAL" clId="{8A5E9189-C0F1-4573-920F-3EDAD5B2550F}" dt="2023-11-20T09:53:43.228" v="2303" actId="1035"/>
          <ac:spMkLst>
            <pc:docMk/>
            <pc:sldMk cId="220991285" sldId="261"/>
            <ac:spMk id="76" creationId="{C8F4EC29-8773-3E95-6CFD-9EC05B0296EB}"/>
          </ac:spMkLst>
        </pc:spChg>
        <pc:spChg chg="add mod">
          <ac:chgData name="Stefania Ciliberti" userId="05abe2e2-f8f5-4a67-a7b6-a82723f0acce" providerId="ADAL" clId="{8A5E9189-C0F1-4573-920F-3EDAD5B2550F}" dt="2023-11-20T09:53:43.228" v="2303" actId="1035"/>
          <ac:spMkLst>
            <pc:docMk/>
            <pc:sldMk cId="220991285" sldId="261"/>
            <ac:spMk id="77" creationId="{E21FCCCB-F447-B4D2-AD9C-0393E4723BCA}"/>
          </ac:spMkLst>
        </pc:spChg>
        <pc:spChg chg="add mod">
          <ac:chgData name="Stefania Ciliberti" userId="05abe2e2-f8f5-4a67-a7b6-a82723f0acce" providerId="ADAL" clId="{8A5E9189-C0F1-4573-920F-3EDAD5B2550F}" dt="2023-11-20T09:53:43.228" v="2303" actId="1035"/>
          <ac:spMkLst>
            <pc:docMk/>
            <pc:sldMk cId="220991285" sldId="261"/>
            <ac:spMk id="78" creationId="{EA6113A0-BCA7-C8FD-DDDD-2242E5CDB8D7}"/>
          </ac:spMkLst>
        </pc:spChg>
        <pc:spChg chg="add mod">
          <ac:chgData name="Stefania Ciliberti" userId="05abe2e2-f8f5-4a67-a7b6-a82723f0acce" providerId="ADAL" clId="{8A5E9189-C0F1-4573-920F-3EDAD5B2550F}" dt="2023-11-20T09:53:43.228" v="2303" actId="1035"/>
          <ac:spMkLst>
            <pc:docMk/>
            <pc:sldMk cId="220991285" sldId="261"/>
            <ac:spMk id="79" creationId="{59C147F9-8DE1-0A45-A55F-08F10200F306}"/>
          </ac:spMkLst>
        </pc:spChg>
        <pc:spChg chg="add mod">
          <ac:chgData name="Stefania Ciliberti" userId="05abe2e2-f8f5-4a67-a7b6-a82723f0acce" providerId="ADAL" clId="{8A5E9189-C0F1-4573-920F-3EDAD5B2550F}" dt="2023-11-20T09:53:28.574" v="2276" actId="1036"/>
          <ac:spMkLst>
            <pc:docMk/>
            <pc:sldMk cId="220991285" sldId="261"/>
            <ac:spMk id="80" creationId="{6A7FE2E4-B21D-507A-5F21-BF5ABE118C96}"/>
          </ac:spMkLst>
        </pc:spChg>
        <pc:spChg chg="add mod">
          <ac:chgData name="Stefania Ciliberti" userId="05abe2e2-f8f5-4a67-a7b6-a82723f0acce" providerId="ADAL" clId="{8A5E9189-C0F1-4573-920F-3EDAD5B2550F}" dt="2023-11-20T09:53:28.574" v="2276" actId="1036"/>
          <ac:spMkLst>
            <pc:docMk/>
            <pc:sldMk cId="220991285" sldId="261"/>
            <ac:spMk id="81" creationId="{FCB60229-CCD4-D8D5-E74F-5F65F4014411}"/>
          </ac:spMkLst>
        </pc:spChg>
        <pc:spChg chg="add mod">
          <ac:chgData name="Stefania Ciliberti" userId="05abe2e2-f8f5-4a67-a7b6-a82723f0acce" providerId="ADAL" clId="{8A5E9189-C0F1-4573-920F-3EDAD5B2550F}" dt="2023-11-20T09:53:43.228" v="2303" actId="1035"/>
          <ac:spMkLst>
            <pc:docMk/>
            <pc:sldMk cId="220991285" sldId="261"/>
            <ac:spMk id="82" creationId="{991CC281-D9D5-60BF-C60C-1ECE21F4D9B7}"/>
          </ac:spMkLst>
        </pc:spChg>
        <pc:spChg chg="add mod">
          <ac:chgData name="Stefania Ciliberti" userId="05abe2e2-f8f5-4a67-a7b6-a82723f0acce" providerId="ADAL" clId="{8A5E9189-C0F1-4573-920F-3EDAD5B2550F}" dt="2023-11-20T09:53:43.228" v="2303" actId="1035"/>
          <ac:spMkLst>
            <pc:docMk/>
            <pc:sldMk cId="220991285" sldId="261"/>
            <ac:spMk id="83" creationId="{132BB1B3-B0B6-46AD-E048-8433F852CBFA}"/>
          </ac:spMkLst>
        </pc:spChg>
        <pc:spChg chg="add mod">
          <ac:chgData name="Stefania Ciliberti" userId="05abe2e2-f8f5-4a67-a7b6-a82723f0acce" providerId="ADAL" clId="{8A5E9189-C0F1-4573-920F-3EDAD5B2550F}" dt="2023-11-20T09:53:43.228" v="2303" actId="1035"/>
          <ac:spMkLst>
            <pc:docMk/>
            <pc:sldMk cId="220991285" sldId="261"/>
            <ac:spMk id="84" creationId="{173A2244-D5CD-5320-798C-E58422DF0E9B}"/>
          </ac:spMkLst>
        </pc:spChg>
        <pc:spChg chg="add mod">
          <ac:chgData name="Stefania Ciliberti" userId="05abe2e2-f8f5-4a67-a7b6-a82723f0acce" providerId="ADAL" clId="{8A5E9189-C0F1-4573-920F-3EDAD5B2550F}" dt="2023-11-20T09:53:43.228" v="2303" actId="1035"/>
          <ac:spMkLst>
            <pc:docMk/>
            <pc:sldMk cId="220991285" sldId="261"/>
            <ac:spMk id="85" creationId="{CD12C1BB-60BF-6C4B-50E9-AE658D84B6CF}"/>
          </ac:spMkLst>
        </pc:spChg>
        <pc:spChg chg="add mod">
          <ac:chgData name="Stefania Ciliberti" userId="05abe2e2-f8f5-4a67-a7b6-a82723f0acce" providerId="ADAL" clId="{8A5E9189-C0F1-4573-920F-3EDAD5B2550F}" dt="2023-11-20T09:53:43.228" v="2303" actId="1035"/>
          <ac:spMkLst>
            <pc:docMk/>
            <pc:sldMk cId="220991285" sldId="261"/>
            <ac:spMk id="86" creationId="{E838271B-D97E-7312-C4EE-24494A5FE8EE}"/>
          </ac:spMkLst>
        </pc:spChg>
        <pc:spChg chg="add mod">
          <ac:chgData name="Stefania Ciliberti" userId="05abe2e2-f8f5-4a67-a7b6-a82723f0acce" providerId="ADAL" clId="{8A5E9189-C0F1-4573-920F-3EDAD5B2550F}" dt="2023-11-20T09:53:43.228" v="2303" actId="1035"/>
          <ac:spMkLst>
            <pc:docMk/>
            <pc:sldMk cId="220991285" sldId="261"/>
            <ac:spMk id="87" creationId="{A479A0E1-FF8B-DD19-9548-B96913F59C70}"/>
          </ac:spMkLst>
        </pc:spChg>
        <pc:spChg chg="add mod">
          <ac:chgData name="Stefania Ciliberti" userId="05abe2e2-f8f5-4a67-a7b6-a82723f0acce" providerId="ADAL" clId="{8A5E9189-C0F1-4573-920F-3EDAD5B2550F}" dt="2023-11-20T09:53:43.228" v="2303" actId="1035"/>
          <ac:spMkLst>
            <pc:docMk/>
            <pc:sldMk cId="220991285" sldId="261"/>
            <ac:spMk id="88" creationId="{5850FD43-2CA3-4957-1CF6-9A4BB5558F99}"/>
          </ac:spMkLst>
        </pc:spChg>
        <pc:spChg chg="add mod">
          <ac:chgData name="Stefania Ciliberti" userId="05abe2e2-f8f5-4a67-a7b6-a82723f0acce" providerId="ADAL" clId="{8A5E9189-C0F1-4573-920F-3EDAD5B2550F}" dt="2023-11-20T09:53:43.228" v="2303" actId="1035"/>
          <ac:spMkLst>
            <pc:docMk/>
            <pc:sldMk cId="220991285" sldId="261"/>
            <ac:spMk id="92" creationId="{1AB1FBC9-5FBF-2E21-BA2E-4D9C80465739}"/>
          </ac:spMkLst>
        </pc:spChg>
        <pc:spChg chg="add mod">
          <ac:chgData name="Stefania Ciliberti" userId="05abe2e2-f8f5-4a67-a7b6-a82723f0acce" providerId="ADAL" clId="{8A5E9189-C0F1-4573-920F-3EDAD5B2550F}" dt="2023-11-20T09:53:48.259" v="2304" actId="1076"/>
          <ac:spMkLst>
            <pc:docMk/>
            <pc:sldMk cId="220991285" sldId="261"/>
            <ac:spMk id="93" creationId="{F8FDEB97-C5C8-7AB2-1C6B-8C82E2C7AD78}"/>
          </ac:spMkLst>
        </pc:spChg>
        <pc:spChg chg="add mod">
          <ac:chgData name="Stefania Ciliberti" userId="05abe2e2-f8f5-4a67-a7b6-a82723f0acce" providerId="ADAL" clId="{8A5E9189-C0F1-4573-920F-3EDAD5B2550F}" dt="2023-11-20T09:53:43.228" v="2303" actId="1035"/>
          <ac:spMkLst>
            <pc:docMk/>
            <pc:sldMk cId="220991285" sldId="261"/>
            <ac:spMk id="96" creationId="{3E3BF045-82E7-BA63-5389-C56204E08B38}"/>
          </ac:spMkLst>
        </pc:spChg>
        <pc:spChg chg="add mod">
          <ac:chgData name="Stefania Ciliberti" userId="05abe2e2-f8f5-4a67-a7b6-a82723f0acce" providerId="ADAL" clId="{8A5E9189-C0F1-4573-920F-3EDAD5B2550F}" dt="2023-11-20T09:53:43.228" v="2303" actId="1035"/>
          <ac:spMkLst>
            <pc:docMk/>
            <pc:sldMk cId="220991285" sldId="261"/>
            <ac:spMk id="97" creationId="{327EB77E-4EC0-1422-5D06-8BDEE9C34F6F}"/>
          </ac:spMkLst>
        </pc:spChg>
        <pc:spChg chg="add mod">
          <ac:chgData name="Stefania Ciliberti" userId="05abe2e2-f8f5-4a67-a7b6-a82723f0acce" providerId="ADAL" clId="{8A5E9189-C0F1-4573-920F-3EDAD5B2550F}" dt="2023-11-20T09:53:43.228" v="2303" actId="1035"/>
          <ac:spMkLst>
            <pc:docMk/>
            <pc:sldMk cId="220991285" sldId="261"/>
            <ac:spMk id="98" creationId="{5515878B-78F0-E381-44DC-6E23A0AB1C38}"/>
          </ac:spMkLst>
        </pc:spChg>
        <pc:spChg chg="add mod">
          <ac:chgData name="Stefania Ciliberti" userId="05abe2e2-f8f5-4a67-a7b6-a82723f0acce" providerId="ADAL" clId="{8A5E9189-C0F1-4573-920F-3EDAD5B2550F}" dt="2023-11-20T09:53:43.228" v="2303" actId="1035"/>
          <ac:spMkLst>
            <pc:docMk/>
            <pc:sldMk cId="220991285" sldId="261"/>
            <ac:spMk id="104" creationId="{EE221185-06C4-E45E-EF53-9AB48DAF1554}"/>
          </ac:spMkLst>
        </pc:spChg>
        <pc:spChg chg="add mod">
          <ac:chgData name="Stefania Ciliberti" userId="05abe2e2-f8f5-4a67-a7b6-a82723f0acce" providerId="ADAL" clId="{8A5E9189-C0F1-4573-920F-3EDAD5B2550F}" dt="2023-11-20T09:53:43.228" v="2303" actId="1035"/>
          <ac:spMkLst>
            <pc:docMk/>
            <pc:sldMk cId="220991285" sldId="261"/>
            <ac:spMk id="105" creationId="{3A68A380-2F16-4C05-132F-9DD21DB7D349}"/>
          </ac:spMkLst>
        </pc:spChg>
        <pc:spChg chg="add mod">
          <ac:chgData name="Stefania Ciliberti" userId="05abe2e2-f8f5-4a67-a7b6-a82723f0acce" providerId="ADAL" clId="{8A5E9189-C0F1-4573-920F-3EDAD5B2550F}" dt="2023-11-20T09:53:43.228" v="2303" actId="1035"/>
          <ac:spMkLst>
            <pc:docMk/>
            <pc:sldMk cId="220991285" sldId="261"/>
            <ac:spMk id="106" creationId="{975D965D-5ABF-6F0F-620A-EDECE4DE2FBF}"/>
          </ac:spMkLst>
        </pc:spChg>
        <pc:spChg chg="add mod">
          <ac:chgData name="Stefania Ciliberti" userId="05abe2e2-f8f5-4a67-a7b6-a82723f0acce" providerId="ADAL" clId="{8A5E9189-C0F1-4573-920F-3EDAD5B2550F}" dt="2023-11-20T09:53:43.228" v="2303" actId="1035"/>
          <ac:spMkLst>
            <pc:docMk/>
            <pc:sldMk cId="220991285" sldId="261"/>
            <ac:spMk id="107" creationId="{DBE1A67B-5939-8DCB-7799-7FFED9F29CE7}"/>
          </ac:spMkLst>
        </pc:spChg>
        <pc:spChg chg="add mod">
          <ac:chgData name="Stefania Ciliberti" userId="05abe2e2-f8f5-4a67-a7b6-a82723f0acce" providerId="ADAL" clId="{8A5E9189-C0F1-4573-920F-3EDAD5B2550F}" dt="2023-11-20T09:53:43.228" v="2303" actId="1035"/>
          <ac:spMkLst>
            <pc:docMk/>
            <pc:sldMk cId="220991285" sldId="261"/>
            <ac:spMk id="108" creationId="{4F3375BE-E9DD-4090-8507-54C08B3DC29F}"/>
          </ac:spMkLst>
        </pc:spChg>
        <pc:spChg chg="add mod">
          <ac:chgData name="Stefania Ciliberti" userId="05abe2e2-f8f5-4a67-a7b6-a82723f0acce" providerId="ADAL" clId="{8A5E9189-C0F1-4573-920F-3EDAD5B2550F}" dt="2023-11-20T09:53:43.228" v="2303" actId="1035"/>
          <ac:spMkLst>
            <pc:docMk/>
            <pc:sldMk cId="220991285" sldId="261"/>
            <ac:spMk id="109" creationId="{4662E489-DC28-CDA8-D15F-F6F560C05324}"/>
          </ac:spMkLst>
        </pc:spChg>
        <pc:spChg chg="add mod">
          <ac:chgData name="Stefania Ciliberti" userId="05abe2e2-f8f5-4a67-a7b6-a82723f0acce" providerId="ADAL" clId="{8A5E9189-C0F1-4573-920F-3EDAD5B2550F}" dt="2023-11-20T09:53:43.228" v="2303" actId="1035"/>
          <ac:spMkLst>
            <pc:docMk/>
            <pc:sldMk cId="220991285" sldId="261"/>
            <ac:spMk id="110" creationId="{A870E7A6-C29A-5B67-3DDB-AEBDC0832DB6}"/>
          </ac:spMkLst>
        </pc:spChg>
        <pc:spChg chg="add mod">
          <ac:chgData name="Stefania Ciliberti" userId="05abe2e2-f8f5-4a67-a7b6-a82723f0acce" providerId="ADAL" clId="{8A5E9189-C0F1-4573-920F-3EDAD5B2550F}" dt="2023-11-20T09:53:43.228" v="2303" actId="1035"/>
          <ac:spMkLst>
            <pc:docMk/>
            <pc:sldMk cId="220991285" sldId="261"/>
            <ac:spMk id="111" creationId="{EB82D147-A07A-CB23-EADA-8E38034168C9}"/>
          </ac:spMkLst>
        </pc:spChg>
        <pc:spChg chg="add mod">
          <ac:chgData name="Stefania Ciliberti" userId="05abe2e2-f8f5-4a67-a7b6-a82723f0acce" providerId="ADAL" clId="{8A5E9189-C0F1-4573-920F-3EDAD5B2550F}" dt="2023-11-20T09:53:43.228" v="2303" actId="1035"/>
          <ac:spMkLst>
            <pc:docMk/>
            <pc:sldMk cId="220991285" sldId="261"/>
            <ac:spMk id="112" creationId="{AC7CBEDC-4A06-09AC-DAD7-CAC45F6B41EB}"/>
          </ac:spMkLst>
        </pc:spChg>
        <pc:spChg chg="add mod">
          <ac:chgData name="Stefania Ciliberti" userId="05abe2e2-f8f5-4a67-a7b6-a82723f0acce" providerId="ADAL" clId="{8A5E9189-C0F1-4573-920F-3EDAD5B2550F}" dt="2023-11-20T09:53:43.228" v="2303" actId="1035"/>
          <ac:spMkLst>
            <pc:docMk/>
            <pc:sldMk cId="220991285" sldId="261"/>
            <ac:spMk id="120" creationId="{C541357B-962F-7102-6838-FE21320CE0A1}"/>
          </ac:spMkLst>
        </pc:spChg>
        <pc:spChg chg="add mod">
          <ac:chgData name="Stefania Ciliberti" userId="05abe2e2-f8f5-4a67-a7b6-a82723f0acce" providerId="ADAL" clId="{8A5E9189-C0F1-4573-920F-3EDAD5B2550F}" dt="2023-11-20T09:53:43.228" v="2303" actId="1035"/>
          <ac:spMkLst>
            <pc:docMk/>
            <pc:sldMk cId="220991285" sldId="261"/>
            <ac:spMk id="121" creationId="{025A4A85-F72F-7A2F-86F5-FE9B6E9D897F}"/>
          </ac:spMkLst>
        </pc:spChg>
        <pc:spChg chg="add mod">
          <ac:chgData name="Stefania Ciliberti" userId="05abe2e2-f8f5-4a67-a7b6-a82723f0acce" providerId="ADAL" clId="{8A5E9189-C0F1-4573-920F-3EDAD5B2550F}" dt="2023-11-20T09:53:43.228" v="2303" actId="1035"/>
          <ac:spMkLst>
            <pc:docMk/>
            <pc:sldMk cId="220991285" sldId="261"/>
            <ac:spMk id="122" creationId="{54A10AA2-7E21-CA2F-AE21-E91BEAB8262F}"/>
          </ac:spMkLst>
        </pc:spChg>
        <pc:spChg chg="add mod">
          <ac:chgData name="Stefania Ciliberti" userId="05abe2e2-f8f5-4a67-a7b6-a82723f0acce" providerId="ADAL" clId="{8A5E9189-C0F1-4573-920F-3EDAD5B2550F}" dt="2023-11-20T09:52:20.227" v="2252" actId="1076"/>
          <ac:spMkLst>
            <pc:docMk/>
            <pc:sldMk cId="220991285" sldId="261"/>
            <ac:spMk id="123" creationId="{EE1ED8B2-D775-17AC-7583-AB5CDBD1FAE5}"/>
          </ac:spMkLst>
        </pc:spChg>
        <pc:picChg chg="add del mod">
          <ac:chgData name="Stefania Ciliberti" userId="05abe2e2-f8f5-4a67-a7b6-a82723f0acce" providerId="ADAL" clId="{8A5E9189-C0F1-4573-920F-3EDAD5B2550F}" dt="2023-11-20T09:51:05.685" v="2219"/>
          <ac:picMkLst>
            <pc:docMk/>
            <pc:sldMk cId="220991285" sldId="261"/>
            <ac:picMk id="30" creationId="{5BFE031A-73D4-061F-39EA-DF5B187EE0FE}"/>
          </ac:picMkLst>
        </pc:picChg>
        <pc:picChg chg="add del mod">
          <ac:chgData name="Stefania Ciliberti" userId="05abe2e2-f8f5-4a67-a7b6-a82723f0acce" providerId="ADAL" clId="{8A5E9189-C0F1-4573-920F-3EDAD5B2550F}" dt="2023-11-20T09:51:05.685" v="2219"/>
          <ac:picMkLst>
            <pc:docMk/>
            <pc:sldMk cId="220991285" sldId="261"/>
            <ac:picMk id="31" creationId="{66B61AD4-DEC6-4D2D-A944-667C43D638F1}"/>
          </ac:picMkLst>
        </pc:picChg>
        <pc:picChg chg="add del mod">
          <ac:chgData name="Stefania Ciliberti" userId="05abe2e2-f8f5-4a67-a7b6-a82723f0acce" providerId="ADAL" clId="{8A5E9189-C0F1-4573-920F-3EDAD5B2550F}" dt="2023-11-20T09:51:05.685" v="2219"/>
          <ac:picMkLst>
            <pc:docMk/>
            <pc:sldMk cId="220991285" sldId="261"/>
            <ac:picMk id="32" creationId="{940F3701-8B40-DE4F-BA7B-E412950AE544}"/>
          </ac:picMkLst>
        </pc:picChg>
        <pc:picChg chg="add del mod">
          <ac:chgData name="Stefania Ciliberti" userId="05abe2e2-f8f5-4a67-a7b6-a82723f0acce" providerId="ADAL" clId="{8A5E9189-C0F1-4573-920F-3EDAD5B2550F}" dt="2023-11-20T09:51:05.685" v="2219"/>
          <ac:picMkLst>
            <pc:docMk/>
            <pc:sldMk cId="220991285" sldId="261"/>
            <ac:picMk id="35" creationId="{3AE48ED5-D62E-D29F-39DD-F2CCF1106F73}"/>
          </ac:picMkLst>
        </pc:picChg>
        <pc:picChg chg="add del mod">
          <ac:chgData name="Stefania Ciliberti" userId="05abe2e2-f8f5-4a67-a7b6-a82723f0acce" providerId="ADAL" clId="{8A5E9189-C0F1-4573-920F-3EDAD5B2550F}" dt="2023-11-20T09:51:05.685" v="2219"/>
          <ac:picMkLst>
            <pc:docMk/>
            <pc:sldMk cId="220991285" sldId="261"/>
            <ac:picMk id="36" creationId="{A93F8CCE-410B-FBF9-812A-3B414CF28EBF}"/>
          </ac:picMkLst>
        </pc:picChg>
        <pc:picChg chg="add mod">
          <ac:chgData name="Stefania Ciliberti" userId="05abe2e2-f8f5-4a67-a7b6-a82723f0acce" providerId="ADAL" clId="{8A5E9189-C0F1-4573-920F-3EDAD5B2550F}" dt="2023-11-20T09:53:43.228" v="2303" actId="1035"/>
          <ac:picMkLst>
            <pc:docMk/>
            <pc:sldMk cId="220991285" sldId="261"/>
            <ac:picMk id="89" creationId="{5F319D7E-186A-FAB4-78F0-968613B034D6}"/>
          </ac:picMkLst>
        </pc:picChg>
        <pc:picChg chg="add mod">
          <ac:chgData name="Stefania Ciliberti" userId="05abe2e2-f8f5-4a67-a7b6-a82723f0acce" providerId="ADAL" clId="{8A5E9189-C0F1-4573-920F-3EDAD5B2550F}" dt="2023-11-20T09:53:43.228" v="2303" actId="1035"/>
          <ac:picMkLst>
            <pc:docMk/>
            <pc:sldMk cId="220991285" sldId="261"/>
            <ac:picMk id="90" creationId="{F94C2F27-1FF2-8C21-CA7C-E91F1231E951}"/>
          </ac:picMkLst>
        </pc:picChg>
        <pc:picChg chg="add mod">
          <ac:chgData name="Stefania Ciliberti" userId="05abe2e2-f8f5-4a67-a7b6-a82723f0acce" providerId="ADAL" clId="{8A5E9189-C0F1-4573-920F-3EDAD5B2550F}" dt="2023-11-20T09:53:43.228" v="2303" actId="1035"/>
          <ac:picMkLst>
            <pc:docMk/>
            <pc:sldMk cId="220991285" sldId="261"/>
            <ac:picMk id="91" creationId="{5F0914B2-7122-6574-5B02-2AE22F8D3E67}"/>
          </ac:picMkLst>
        </pc:picChg>
        <pc:picChg chg="add mod">
          <ac:chgData name="Stefania Ciliberti" userId="05abe2e2-f8f5-4a67-a7b6-a82723f0acce" providerId="ADAL" clId="{8A5E9189-C0F1-4573-920F-3EDAD5B2550F}" dt="2023-11-20T09:53:43.228" v="2303" actId="1035"/>
          <ac:picMkLst>
            <pc:docMk/>
            <pc:sldMk cId="220991285" sldId="261"/>
            <ac:picMk id="94" creationId="{1DCACE2E-06D9-B691-B95A-6DDAD4BAC57E}"/>
          </ac:picMkLst>
        </pc:picChg>
        <pc:picChg chg="add mod">
          <ac:chgData name="Stefania Ciliberti" userId="05abe2e2-f8f5-4a67-a7b6-a82723f0acce" providerId="ADAL" clId="{8A5E9189-C0F1-4573-920F-3EDAD5B2550F}" dt="2023-11-20T09:53:43.228" v="2303" actId="1035"/>
          <ac:picMkLst>
            <pc:docMk/>
            <pc:sldMk cId="220991285" sldId="261"/>
            <ac:picMk id="95" creationId="{19DA69C1-BD51-F839-2E79-E1523D8475D3}"/>
          </ac:picMkLst>
        </pc:picChg>
        <pc:cxnChg chg="add del mod">
          <ac:chgData name="Stefania Ciliberti" userId="05abe2e2-f8f5-4a67-a7b6-a82723f0acce" providerId="ADAL" clId="{8A5E9189-C0F1-4573-920F-3EDAD5B2550F}" dt="2023-11-20T09:51:05.685" v="2219"/>
          <ac:cxnSpMkLst>
            <pc:docMk/>
            <pc:sldMk cId="220991285" sldId="261"/>
            <ac:cxnSpMk id="40" creationId="{23D4C949-41F2-0876-AFC3-E020EFB772F7}"/>
          </ac:cxnSpMkLst>
        </pc:cxnChg>
        <pc:cxnChg chg="add del mod">
          <ac:chgData name="Stefania Ciliberti" userId="05abe2e2-f8f5-4a67-a7b6-a82723f0acce" providerId="ADAL" clId="{8A5E9189-C0F1-4573-920F-3EDAD5B2550F}" dt="2023-11-20T09:51:05.685" v="2219"/>
          <ac:cxnSpMkLst>
            <pc:docMk/>
            <pc:sldMk cId="220991285" sldId="261"/>
            <ac:cxnSpMk id="41" creationId="{58C7BA98-0376-F51D-76C7-B1055FD73602}"/>
          </ac:cxnSpMkLst>
        </pc:cxnChg>
        <pc:cxnChg chg="add del mod">
          <ac:chgData name="Stefania Ciliberti" userId="05abe2e2-f8f5-4a67-a7b6-a82723f0acce" providerId="ADAL" clId="{8A5E9189-C0F1-4573-920F-3EDAD5B2550F}" dt="2023-11-20T09:51:05.685" v="2219"/>
          <ac:cxnSpMkLst>
            <pc:docMk/>
            <pc:sldMk cId="220991285" sldId="261"/>
            <ac:cxnSpMk id="42" creationId="{A4AA4B0D-7043-78DB-20A8-E69B50B88D4D}"/>
          </ac:cxnSpMkLst>
        </pc:cxnChg>
        <pc:cxnChg chg="add del mod">
          <ac:chgData name="Stefania Ciliberti" userId="05abe2e2-f8f5-4a67-a7b6-a82723f0acce" providerId="ADAL" clId="{8A5E9189-C0F1-4573-920F-3EDAD5B2550F}" dt="2023-11-20T09:51:05.685" v="2219"/>
          <ac:cxnSpMkLst>
            <pc:docMk/>
            <pc:sldMk cId="220991285" sldId="261"/>
            <ac:cxnSpMk id="43" creationId="{6B2DE146-6A0D-15AB-D548-A850B83E9562}"/>
          </ac:cxnSpMkLst>
        </pc:cxnChg>
        <pc:cxnChg chg="add del mod">
          <ac:chgData name="Stefania Ciliberti" userId="05abe2e2-f8f5-4a67-a7b6-a82723f0acce" providerId="ADAL" clId="{8A5E9189-C0F1-4573-920F-3EDAD5B2550F}" dt="2023-11-20T09:51:05.685" v="2219"/>
          <ac:cxnSpMkLst>
            <pc:docMk/>
            <pc:sldMk cId="220991285" sldId="261"/>
            <ac:cxnSpMk id="44" creationId="{C8E3423B-382D-E5AB-9F45-6DC53CB3C422}"/>
          </ac:cxnSpMkLst>
        </pc:cxnChg>
        <pc:cxnChg chg="add del mod">
          <ac:chgData name="Stefania Ciliberti" userId="05abe2e2-f8f5-4a67-a7b6-a82723f0acce" providerId="ADAL" clId="{8A5E9189-C0F1-4573-920F-3EDAD5B2550F}" dt="2023-11-20T09:51:05.685" v="2219"/>
          <ac:cxnSpMkLst>
            <pc:docMk/>
            <pc:sldMk cId="220991285" sldId="261"/>
            <ac:cxnSpMk id="54" creationId="{02B21AA9-9120-288D-D513-52DD928B2DF5}"/>
          </ac:cxnSpMkLst>
        </pc:cxnChg>
        <pc:cxnChg chg="add del mod">
          <ac:chgData name="Stefania Ciliberti" userId="05abe2e2-f8f5-4a67-a7b6-a82723f0acce" providerId="ADAL" clId="{8A5E9189-C0F1-4573-920F-3EDAD5B2550F}" dt="2023-11-20T09:51:05.685" v="2219"/>
          <ac:cxnSpMkLst>
            <pc:docMk/>
            <pc:sldMk cId="220991285" sldId="261"/>
            <ac:cxnSpMk id="55" creationId="{7FA46FFC-5C1B-604C-B441-5F204C7F97E1}"/>
          </ac:cxnSpMkLst>
        </pc:cxnChg>
        <pc:cxnChg chg="add del mod">
          <ac:chgData name="Stefania Ciliberti" userId="05abe2e2-f8f5-4a67-a7b6-a82723f0acce" providerId="ADAL" clId="{8A5E9189-C0F1-4573-920F-3EDAD5B2550F}" dt="2023-11-20T09:51:05.685" v="2219"/>
          <ac:cxnSpMkLst>
            <pc:docMk/>
            <pc:sldMk cId="220991285" sldId="261"/>
            <ac:cxnSpMk id="56" creationId="{423BA672-B6C8-8701-F431-F554C0ADE09C}"/>
          </ac:cxnSpMkLst>
        </pc:cxnChg>
        <pc:cxnChg chg="add del mod">
          <ac:chgData name="Stefania Ciliberti" userId="05abe2e2-f8f5-4a67-a7b6-a82723f0acce" providerId="ADAL" clId="{8A5E9189-C0F1-4573-920F-3EDAD5B2550F}" dt="2023-11-20T09:51:05.685" v="2219"/>
          <ac:cxnSpMkLst>
            <pc:docMk/>
            <pc:sldMk cId="220991285" sldId="261"/>
            <ac:cxnSpMk id="57" creationId="{8A2438BC-58FD-596A-788A-8B4B94F8BAE9}"/>
          </ac:cxnSpMkLst>
        </pc:cxnChg>
        <pc:cxnChg chg="add del mod">
          <ac:chgData name="Stefania Ciliberti" userId="05abe2e2-f8f5-4a67-a7b6-a82723f0acce" providerId="ADAL" clId="{8A5E9189-C0F1-4573-920F-3EDAD5B2550F}" dt="2023-11-20T09:51:05.685" v="2219"/>
          <ac:cxnSpMkLst>
            <pc:docMk/>
            <pc:sldMk cId="220991285" sldId="261"/>
            <ac:cxnSpMk id="58" creationId="{DA83B9DC-3C08-4AD6-1E8B-2B7F753CB06F}"/>
          </ac:cxnSpMkLst>
        </pc:cxnChg>
        <pc:cxnChg chg="add del mod">
          <ac:chgData name="Stefania Ciliberti" userId="05abe2e2-f8f5-4a67-a7b6-a82723f0acce" providerId="ADAL" clId="{8A5E9189-C0F1-4573-920F-3EDAD5B2550F}" dt="2023-11-20T09:51:05.685" v="2219"/>
          <ac:cxnSpMkLst>
            <pc:docMk/>
            <pc:sldMk cId="220991285" sldId="261"/>
            <ac:cxnSpMk id="59" creationId="{86BB25B9-8CF3-1C7A-EF2F-CA21309EE56F}"/>
          </ac:cxnSpMkLst>
        </pc:cxnChg>
        <pc:cxnChg chg="add del mod">
          <ac:chgData name="Stefania Ciliberti" userId="05abe2e2-f8f5-4a67-a7b6-a82723f0acce" providerId="ADAL" clId="{8A5E9189-C0F1-4573-920F-3EDAD5B2550F}" dt="2023-11-20T09:51:05.685" v="2219"/>
          <ac:cxnSpMkLst>
            <pc:docMk/>
            <pc:sldMk cId="220991285" sldId="261"/>
            <ac:cxnSpMk id="60" creationId="{04FDE304-B11D-10B6-332E-0B92509C3950}"/>
          </ac:cxnSpMkLst>
        </pc:cxnChg>
        <pc:cxnChg chg="add mod">
          <ac:chgData name="Stefania Ciliberti" userId="05abe2e2-f8f5-4a67-a7b6-a82723f0acce" providerId="ADAL" clId="{8A5E9189-C0F1-4573-920F-3EDAD5B2550F}" dt="2023-11-20T09:53:43.228" v="2303" actId="1035"/>
          <ac:cxnSpMkLst>
            <pc:docMk/>
            <pc:sldMk cId="220991285" sldId="261"/>
            <ac:cxnSpMk id="99" creationId="{55D532F2-2ADC-6876-54BA-4129BFE0D9C2}"/>
          </ac:cxnSpMkLst>
        </pc:cxnChg>
        <pc:cxnChg chg="add mod">
          <ac:chgData name="Stefania Ciliberti" userId="05abe2e2-f8f5-4a67-a7b6-a82723f0acce" providerId="ADAL" clId="{8A5E9189-C0F1-4573-920F-3EDAD5B2550F}" dt="2023-11-20T09:53:43.228" v="2303" actId="1035"/>
          <ac:cxnSpMkLst>
            <pc:docMk/>
            <pc:sldMk cId="220991285" sldId="261"/>
            <ac:cxnSpMk id="100" creationId="{D541F144-03D5-442C-4EC1-3BEDC880AFF9}"/>
          </ac:cxnSpMkLst>
        </pc:cxnChg>
        <pc:cxnChg chg="add mod">
          <ac:chgData name="Stefania Ciliberti" userId="05abe2e2-f8f5-4a67-a7b6-a82723f0acce" providerId="ADAL" clId="{8A5E9189-C0F1-4573-920F-3EDAD5B2550F}" dt="2023-11-20T09:53:43.228" v="2303" actId="1035"/>
          <ac:cxnSpMkLst>
            <pc:docMk/>
            <pc:sldMk cId="220991285" sldId="261"/>
            <ac:cxnSpMk id="101" creationId="{A844E54F-B6A0-E120-0DE8-EDC9CE8D92FB}"/>
          </ac:cxnSpMkLst>
        </pc:cxnChg>
        <pc:cxnChg chg="add mod">
          <ac:chgData name="Stefania Ciliberti" userId="05abe2e2-f8f5-4a67-a7b6-a82723f0acce" providerId="ADAL" clId="{8A5E9189-C0F1-4573-920F-3EDAD5B2550F}" dt="2023-11-20T09:53:43.228" v="2303" actId="1035"/>
          <ac:cxnSpMkLst>
            <pc:docMk/>
            <pc:sldMk cId="220991285" sldId="261"/>
            <ac:cxnSpMk id="102" creationId="{C5FA0689-3F47-7FE9-C3C6-6A352717A321}"/>
          </ac:cxnSpMkLst>
        </pc:cxnChg>
        <pc:cxnChg chg="add mod">
          <ac:chgData name="Stefania Ciliberti" userId="05abe2e2-f8f5-4a67-a7b6-a82723f0acce" providerId="ADAL" clId="{8A5E9189-C0F1-4573-920F-3EDAD5B2550F}" dt="2023-11-20T09:53:43.228" v="2303" actId="1035"/>
          <ac:cxnSpMkLst>
            <pc:docMk/>
            <pc:sldMk cId="220991285" sldId="261"/>
            <ac:cxnSpMk id="103" creationId="{A57011A2-FC82-B839-BB6F-0E944830B496}"/>
          </ac:cxnSpMkLst>
        </pc:cxnChg>
        <pc:cxnChg chg="add mod">
          <ac:chgData name="Stefania Ciliberti" userId="05abe2e2-f8f5-4a67-a7b6-a82723f0acce" providerId="ADAL" clId="{8A5E9189-C0F1-4573-920F-3EDAD5B2550F}" dt="2023-11-20T09:53:43.228" v="2303" actId="1035"/>
          <ac:cxnSpMkLst>
            <pc:docMk/>
            <pc:sldMk cId="220991285" sldId="261"/>
            <ac:cxnSpMk id="113" creationId="{40BDD163-2E03-C39F-727B-AD9F3A9E3246}"/>
          </ac:cxnSpMkLst>
        </pc:cxnChg>
        <pc:cxnChg chg="add mod">
          <ac:chgData name="Stefania Ciliberti" userId="05abe2e2-f8f5-4a67-a7b6-a82723f0acce" providerId="ADAL" clId="{8A5E9189-C0F1-4573-920F-3EDAD5B2550F}" dt="2023-11-20T09:53:43.228" v="2303" actId="1035"/>
          <ac:cxnSpMkLst>
            <pc:docMk/>
            <pc:sldMk cId="220991285" sldId="261"/>
            <ac:cxnSpMk id="114" creationId="{5429ADE8-8F33-88E6-044D-2E08CBD6FBE7}"/>
          </ac:cxnSpMkLst>
        </pc:cxnChg>
        <pc:cxnChg chg="add mod">
          <ac:chgData name="Stefania Ciliberti" userId="05abe2e2-f8f5-4a67-a7b6-a82723f0acce" providerId="ADAL" clId="{8A5E9189-C0F1-4573-920F-3EDAD5B2550F}" dt="2023-11-20T09:53:43.228" v="2303" actId="1035"/>
          <ac:cxnSpMkLst>
            <pc:docMk/>
            <pc:sldMk cId="220991285" sldId="261"/>
            <ac:cxnSpMk id="115" creationId="{137E1C4C-D1D0-2D5A-A037-071E0AB09C35}"/>
          </ac:cxnSpMkLst>
        </pc:cxnChg>
        <pc:cxnChg chg="add mod">
          <ac:chgData name="Stefania Ciliberti" userId="05abe2e2-f8f5-4a67-a7b6-a82723f0acce" providerId="ADAL" clId="{8A5E9189-C0F1-4573-920F-3EDAD5B2550F}" dt="2023-11-20T09:53:43.228" v="2303" actId="1035"/>
          <ac:cxnSpMkLst>
            <pc:docMk/>
            <pc:sldMk cId="220991285" sldId="261"/>
            <ac:cxnSpMk id="116" creationId="{AB323640-6D0A-F506-43BA-C5D597D2FD55}"/>
          </ac:cxnSpMkLst>
        </pc:cxnChg>
        <pc:cxnChg chg="add mod">
          <ac:chgData name="Stefania Ciliberti" userId="05abe2e2-f8f5-4a67-a7b6-a82723f0acce" providerId="ADAL" clId="{8A5E9189-C0F1-4573-920F-3EDAD5B2550F}" dt="2023-11-20T09:53:43.228" v="2303" actId="1035"/>
          <ac:cxnSpMkLst>
            <pc:docMk/>
            <pc:sldMk cId="220991285" sldId="261"/>
            <ac:cxnSpMk id="117" creationId="{892C8C3B-969E-5B2C-AE1E-D8C39BF03E91}"/>
          </ac:cxnSpMkLst>
        </pc:cxnChg>
        <pc:cxnChg chg="add mod">
          <ac:chgData name="Stefania Ciliberti" userId="05abe2e2-f8f5-4a67-a7b6-a82723f0acce" providerId="ADAL" clId="{8A5E9189-C0F1-4573-920F-3EDAD5B2550F}" dt="2023-11-20T09:53:43.228" v="2303" actId="1035"/>
          <ac:cxnSpMkLst>
            <pc:docMk/>
            <pc:sldMk cId="220991285" sldId="261"/>
            <ac:cxnSpMk id="118" creationId="{7F8DB887-714C-13BB-5AEE-F21E2A713F9C}"/>
          </ac:cxnSpMkLst>
        </pc:cxnChg>
        <pc:cxnChg chg="add mod">
          <ac:chgData name="Stefania Ciliberti" userId="05abe2e2-f8f5-4a67-a7b6-a82723f0acce" providerId="ADAL" clId="{8A5E9189-C0F1-4573-920F-3EDAD5B2550F}" dt="2023-11-20T09:53:43.228" v="2303" actId="1035"/>
          <ac:cxnSpMkLst>
            <pc:docMk/>
            <pc:sldMk cId="220991285" sldId="261"/>
            <ac:cxnSpMk id="119" creationId="{E5FFBB14-14FA-55BE-3B08-3C5BA022E1AD}"/>
          </ac:cxnSpMkLst>
        </pc:cxnChg>
      </pc:sldChg>
      <pc:sldChg chg="addSp delSp modSp new mod">
        <pc:chgData name="Stefania Ciliberti" userId="05abe2e2-f8f5-4a67-a7b6-a82723f0acce" providerId="ADAL" clId="{8A5E9189-C0F1-4573-920F-3EDAD5B2550F}" dt="2023-11-20T15:20:16.894" v="5205" actId="20577"/>
        <pc:sldMkLst>
          <pc:docMk/>
          <pc:sldMk cId="220740147" sldId="262"/>
        </pc:sldMkLst>
        <pc:spChg chg="del">
          <ac:chgData name="Stefania Ciliberti" userId="05abe2e2-f8f5-4a67-a7b6-a82723f0acce" providerId="ADAL" clId="{8A5E9189-C0F1-4573-920F-3EDAD5B2550F}" dt="2023-11-20T09:55:31.482" v="2374" actId="478"/>
          <ac:spMkLst>
            <pc:docMk/>
            <pc:sldMk cId="220740147" sldId="262"/>
            <ac:spMk id="2" creationId="{F3F5179A-1C29-4CC7-1ED7-59206AEBCD8B}"/>
          </ac:spMkLst>
        </pc:spChg>
        <pc:spChg chg="del">
          <ac:chgData name="Stefania Ciliberti" userId="05abe2e2-f8f5-4a67-a7b6-a82723f0acce" providerId="ADAL" clId="{8A5E9189-C0F1-4573-920F-3EDAD5B2550F}" dt="2023-11-20T09:55:33.259" v="2375" actId="478"/>
          <ac:spMkLst>
            <pc:docMk/>
            <pc:sldMk cId="220740147" sldId="262"/>
            <ac:spMk id="4" creationId="{39313614-990C-FE2E-1F33-0E3A6640A5A7}"/>
          </ac:spMkLst>
        </pc:spChg>
        <pc:spChg chg="add mod">
          <ac:chgData name="Stefania Ciliberti" userId="05abe2e2-f8f5-4a67-a7b6-a82723f0acce" providerId="ADAL" clId="{8A5E9189-C0F1-4573-920F-3EDAD5B2550F}" dt="2023-11-20T10:30:07.604" v="4789" actId="114"/>
          <ac:spMkLst>
            <pc:docMk/>
            <pc:sldMk cId="220740147" sldId="262"/>
            <ac:spMk id="7" creationId="{7DB36B37-61F5-F9AE-CF6A-6B203920D02C}"/>
          </ac:spMkLst>
        </pc:spChg>
        <pc:graphicFrameChg chg="add del mod modGraphic">
          <ac:chgData name="Stefania Ciliberti" userId="05abe2e2-f8f5-4a67-a7b6-a82723f0acce" providerId="ADAL" clId="{8A5E9189-C0F1-4573-920F-3EDAD5B2550F}" dt="2023-11-20T09:55:58.210" v="2403" actId="3680"/>
          <ac:graphicFrameMkLst>
            <pc:docMk/>
            <pc:sldMk cId="220740147" sldId="262"/>
            <ac:graphicFrameMk id="5" creationId="{5FAD6E36-AB74-76C9-B2BC-F2D7479A7A42}"/>
          </ac:graphicFrameMkLst>
        </pc:graphicFrameChg>
        <pc:graphicFrameChg chg="add mod modGraphic">
          <ac:chgData name="Stefania Ciliberti" userId="05abe2e2-f8f5-4a67-a7b6-a82723f0acce" providerId="ADAL" clId="{8A5E9189-C0F1-4573-920F-3EDAD5B2550F}" dt="2023-11-20T15:20:16.894" v="5205" actId="20577"/>
          <ac:graphicFrameMkLst>
            <pc:docMk/>
            <pc:sldMk cId="220740147" sldId="262"/>
            <ac:graphicFrameMk id="6" creationId="{6402146B-4BFA-BE71-2806-41160DDC94CE}"/>
          </ac:graphicFrameMkLst>
        </pc:graphicFrameChg>
      </pc:sldChg>
      <pc:sldChg chg="modSp new del mod">
        <pc:chgData name="Stefania Ciliberti" userId="05abe2e2-f8f5-4a67-a7b6-a82723f0acce" providerId="ADAL" clId="{8A5E9189-C0F1-4573-920F-3EDAD5B2550F}" dt="2023-11-20T09:55:09.541" v="2372" actId="680"/>
        <pc:sldMkLst>
          <pc:docMk/>
          <pc:sldMk cId="409684644" sldId="262"/>
        </pc:sldMkLst>
        <pc:spChg chg="mod">
          <ac:chgData name="Stefania Ciliberti" userId="05abe2e2-f8f5-4a67-a7b6-a82723f0acce" providerId="ADAL" clId="{8A5E9189-C0F1-4573-920F-3EDAD5B2550F}" dt="2023-11-20T09:55:09.149" v="2371" actId="20577"/>
          <ac:spMkLst>
            <pc:docMk/>
            <pc:sldMk cId="409684644" sldId="262"/>
            <ac:spMk id="4" creationId="{9E0206E0-A981-B5FE-0D9C-2FD6A1A29302}"/>
          </ac:spMkLst>
        </pc:spChg>
      </pc:sldChg>
      <pc:sldChg chg="addSp modSp add mod">
        <pc:chgData name="Stefania Ciliberti" userId="05abe2e2-f8f5-4a67-a7b6-a82723f0acce" providerId="ADAL" clId="{8A5E9189-C0F1-4573-920F-3EDAD5B2550F}" dt="2023-11-20T15:20:49.212" v="5209" actId="120"/>
        <pc:sldMkLst>
          <pc:docMk/>
          <pc:sldMk cId="1235366730" sldId="263"/>
        </pc:sldMkLst>
        <pc:spChg chg="add mod">
          <ac:chgData name="Stefania Ciliberti" userId="05abe2e2-f8f5-4a67-a7b6-a82723f0acce" providerId="ADAL" clId="{8A5E9189-C0F1-4573-920F-3EDAD5B2550F}" dt="2023-11-20T10:30:11.050" v="4790" actId="114"/>
          <ac:spMkLst>
            <pc:docMk/>
            <pc:sldMk cId="1235366730" sldId="263"/>
            <ac:spMk id="2" creationId="{9835EA97-679C-889E-4B0D-55E6787FAEB8}"/>
          </ac:spMkLst>
        </pc:spChg>
        <pc:graphicFrameChg chg="mod modGraphic">
          <ac:chgData name="Stefania Ciliberti" userId="05abe2e2-f8f5-4a67-a7b6-a82723f0acce" providerId="ADAL" clId="{8A5E9189-C0F1-4573-920F-3EDAD5B2550F}" dt="2023-11-20T15:20:49.212" v="5209" actId="120"/>
          <ac:graphicFrameMkLst>
            <pc:docMk/>
            <pc:sldMk cId="1235366730" sldId="263"/>
            <ac:graphicFrameMk id="6" creationId="{6402146B-4BFA-BE71-2806-41160DDC94CE}"/>
          </ac:graphicFrameMkLst>
        </pc:graphicFrameChg>
      </pc:sldChg>
      <pc:sldChg chg="addSp modSp add mod ord">
        <pc:chgData name="Stefania Ciliberti" userId="05abe2e2-f8f5-4a67-a7b6-a82723f0acce" providerId="ADAL" clId="{8A5E9189-C0F1-4573-920F-3EDAD5B2550F}" dt="2023-11-20T15:20:09.031" v="5200" actId="20577"/>
        <pc:sldMkLst>
          <pc:docMk/>
          <pc:sldMk cId="3381461094" sldId="264"/>
        </pc:sldMkLst>
        <pc:spChg chg="add mod">
          <ac:chgData name="Stefania Ciliberti" userId="05abe2e2-f8f5-4a67-a7b6-a82723f0acce" providerId="ADAL" clId="{8A5E9189-C0F1-4573-920F-3EDAD5B2550F}" dt="2023-11-20T10:30:03.775" v="4788" actId="114"/>
          <ac:spMkLst>
            <pc:docMk/>
            <pc:sldMk cId="3381461094" sldId="264"/>
            <ac:spMk id="2" creationId="{44450AAA-EE2A-333B-FA2E-3CCB11F563E8}"/>
          </ac:spMkLst>
        </pc:spChg>
        <pc:graphicFrameChg chg="mod modGraphic">
          <ac:chgData name="Stefania Ciliberti" userId="05abe2e2-f8f5-4a67-a7b6-a82723f0acce" providerId="ADAL" clId="{8A5E9189-C0F1-4573-920F-3EDAD5B2550F}" dt="2023-11-20T15:20:09.031" v="5200" actId="20577"/>
          <ac:graphicFrameMkLst>
            <pc:docMk/>
            <pc:sldMk cId="3381461094" sldId="264"/>
            <ac:graphicFrameMk id="6" creationId="{6402146B-4BFA-BE71-2806-41160DDC94CE}"/>
          </ac:graphicFrameMkLst>
        </pc:graphicFrameChg>
      </pc:sldChg>
      <pc:sldChg chg="addSp delSp modSp new mod ord">
        <pc:chgData name="Stefania Ciliberti" userId="05abe2e2-f8f5-4a67-a7b6-a82723f0acce" providerId="ADAL" clId="{8A5E9189-C0F1-4573-920F-3EDAD5B2550F}" dt="2023-11-22T15:34:12.847" v="5543"/>
        <pc:sldMkLst>
          <pc:docMk/>
          <pc:sldMk cId="2008429893" sldId="265"/>
        </pc:sldMkLst>
        <pc:spChg chg="add del mod">
          <ac:chgData name="Stefania Ciliberti" userId="05abe2e2-f8f5-4a67-a7b6-a82723f0acce" providerId="ADAL" clId="{8A5E9189-C0F1-4573-920F-3EDAD5B2550F}" dt="2023-11-20T14:26:38.798" v="4834"/>
          <ac:spMkLst>
            <pc:docMk/>
            <pc:sldMk cId="2008429893" sldId="265"/>
            <ac:spMk id="2" creationId="{63C2A0F2-B139-2AD8-89ED-D0198BD90CA0}"/>
          </ac:spMkLst>
        </pc:spChg>
        <pc:spChg chg="add mod">
          <ac:chgData name="Stefania Ciliberti" userId="05abe2e2-f8f5-4a67-a7b6-a82723f0acce" providerId="ADAL" clId="{8A5E9189-C0F1-4573-920F-3EDAD5B2550F}" dt="2023-11-22T15:31:37.006" v="5493" actId="14100"/>
          <ac:spMkLst>
            <pc:docMk/>
            <pc:sldMk cId="2008429893" sldId="265"/>
            <ac:spMk id="2" creationId="{C188237F-55B2-6224-BBE7-D3A28F9BEB30}"/>
          </ac:spMkLst>
        </pc:spChg>
        <pc:spChg chg="del">
          <ac:chgData name="Stefania Ciliberti" userId="05abe2e2-f8f5-4a67-a7b6-a82723f0acce" providerId="ADAL" clId="{8A5E9189-C0F1-4573-920F-3EDAD5B2550F}" dt="2023-11-20T10:39:50.370" v="4799" actId="478"/>
          <ac:spMkLst>
            <pc:docMk/>
            <pc:sldMk cId="2008429893" sldId="265"/>
            <ac:spMk id="2" creationId="{DEE727F5-E58F-1300-738F-6C42E72F0B08}"/>
          </ac:spMkLst>
        </pc:spChg>
        <pc:spChg chg="mod">
          <ac:chgData name="Stefania Ciliberti" userId="05abe2e2-f8f5-4a67-a7b6-a82723f0acce" providerId="ADAL" clId="{8A5E9189-C0F1-4573-920F-3EDAD5B2550F}" dt="2023-11-22T15:29:24.402" v="5463" actId="1076"/>
          <ac:spMkLst>
            <pc:docMk/>
            <pc:sldMk cId="2008429893" sldId="265"/>
            <ac:spMk id="3" creationId="{E1EA08CD-26C3-6936-5420-FBFAF192B7E8}"/>
          </ac:spMkLst>
        </pc:spChg>
        <pc:spChg chg="del">
          <ac:chgData name="Stefania Ciliberti" userId="05abe2e2-f8f5-4a67-a7b6-a82723f0acce" providerId="ADAL" clId="{8A5E9189-C0F1-4573-920F-3EDAD5B2550F}" dt="2023-11-20T10:39:48.393" v="4798" actId="478"/>
          <ac:spMkLst>
            <pc:docMk/>
            <pc:sldMk cId="2008429893" sldId="265"/>
            <ac:spMk id="4" creationId="{5E0D5F26-6BCE-2588-9447-A6B36B4B5250}"/>
          </ac:spMkLst>
        </pc:spChg>
        <pc:spChg chg="add mod">
          <ac:chgData name="Stefania Ciliberti" userId="05abe2e2-f8f5-4a67-a7b6-a82723f0acce" providerId="ADAL" clId="{8A5E9189-C0F1-4573-920F-3EDAD5B2550F}" dt="2023-11-22T15:32:27.471" v="5508" actId="14100"/>
          <ac:spMkLst>
            <pc:docMk/>
            <pc:sldMk cId="2008429893" sldId="265"/>
            <ac:spMk id="4" creationId="{E138C5A1-5F36-3E1F-CCFC-949DED13A4C6}"/>
          </ac:spMkLst>
        </pc:spChg>
        <pc:spChg chg="add del mod">
          <ac:chgData name="Stefania Ciliberti" userId="05abe2e2-f8f5-4a67-a7b6-a82723f0acce" providerId="ADAL" clId="{8A5E9189-C0F1-4573-920F-3EDAD5B2550F}" dt="2023-11-22T15:29:05.493" v="5461" actId="478"/>
          <ac:spMkLst>
            <pc:docMk/>
            <pc:sldMk cId="2008429893" sldId="265"/>
            <ac:spMk id="5" creationId="{0B2A5A7B-CAE3-B6BA-9057-63FA8E37A894}"/>
          </ac:spMkLst>
        </pc:spChg>
        <pc:spChg chg="add mod">
          <ac:chgData name="Stefania Ciliberti" userId="05abe2e2-f8f5-4a67-a7b6-a82723f0acce" providerId="ADAL" clId="{8A5E9189-C0F1-4573-920F-3EDAD5B2550F}" dt="2023-11-22T15:34:04.141" v="5541" actId="207"/>
          <ac:spMkLst>
            <pc:docMk/>
            <pc:sldMk cId="2008429893" sldId="265"/>
            <ac:spMk id="6" creationId="{59E1D029-AE27-000E-0EBC-8563AE5D89D0}"/>
          </ac:spMkLst>
        </pc:spChg>
        <pc:spChg chg="add del mod">
          <ac:chgData name="Stefania Ciliberti" userId="05abe2e2-f8f5-4a67-a7b6-a82723f0acce" providerId="ADAL" clId="{8A5E9189-C0F1-4573-920F-3EDAD5B2550F}" dt="2023-11-22T15:29:05.493" v="5461" actId="478"/>
          <ac:spMkLst>
            <pc:docMk/>
            <pc:sldMk cId="2008429893" sldId="265"/>
            <ac:spMk id="7" creationId="{5227C991-D604-E030-AC94-D50CAC480578}"/>
          </ac:spMkLst>
        </pc:spChg>
        <pc:spChg chg="add mod">
          <ac:chgData name="Stefania Ciliberti" userId="05abe2e2-f8f5-4a67-a7b6-a82723f0acce" providerId="ADAL" clId="{8A5E9189-C0F1-4573-920F-3EDAD5B2550F}" dt="2023-11-22T15:29:24.402" v="5463" actId="1076"/>
          <ac:spMkLst>
            <pc:docMk/>
            <pc:sldMk cId="2008429893" sldId="265"/>
            <ac:spMk id="8" creationId="{D7E17F56-08A4-FF12-896D-E88A0B5584BF}"/>
          </ac:spMkLst>
        </pc:spChg>
        <pc:spChg chg="add mod">
          <ac:chgData name="Stefania Ciliberti" userId="05abe2e2-f8f5-4a67-a7b6-a82723f0acce" providerId="ADAL" clId="{8A5E9189-C0F1-4573-920F-3EDAD5B2550F}" dt="2023-11-22T15:33:58.075" v="5539" actId="207"/>
          <ac:spMkLst>
            <pc:docMk/>
            <pc:sldMk cId="2008429893" sldId="265"/>
            <ac:spMk id="9" creationId="{867B29CC-8E01-80A2-6863-C7B9CB0B80F2}"/>
          </ac:spMkLst>
        </pc:spChg>
        <pc:spChg chg="add mod">
          <ac:chgData name="Stefania Ciliberti" userId="05abe2e2-f8f5-4a67-a7b6-a82723f0acce" providerId="ADAL" clId="{8A5E9189-C0F1-4573-920F-3EDAD5B2550F}" dt="2023-11-22T15:31:31.760" v="5491" actId="14100"/>
          <ac:spMkLst>
            <pc:docMk/>
            <pc:sldMk cId="2008429893" sldId="265"/>
            <ac:spMk id="10" creationId="{8C2C452D-D253-85FA-644A-DE239DF1C4DF}"/>
          </ac:spMkLst>
        </pc:spChg>
        <pc:spChg chg="add mod">
          <ac:chgData name="Stefania Ciliberti" userId="05abe2e2-f8f5-4a67-a7b6-a82723f0acce" providerId="ADAL" clId="{8A5E9189-C0F1-4573-920F-3EDAD5B2550F}" dt="2023-11-22T15:32:15.892" v="5503" actId="14100"/>
          <ac:spMkLst>
            <pc:docMk/>
            <pc:sldMk cId="2008429893" sldId="265"/>
            <ac:spMk id="11" creationId="{4FC6A68C-594C-5F00-BFCE-3245543FC14E}"/>
          </ac:spMkLst>
        </pc:spChg>
        <pc:spChg chg="add mod">
          <ac:chgData name="Stefania Ciliberti" userId="05abe2e2-f8f5-4a67-a7b6-a82723f0acce" providerId="ADAL" clId="{8A5E9189-C0F1-4573-920F-3EDAD5B2550F}" dt="2023-11-22T15:32:18.383" v="5504" actId="14100"/>
          <ac:spMkLst>
            <pc:docMk/>
            <pc:sldMk cId="2008429893" sldId="265"/>
            <ac:spMk id="12" creationId="{546AB433-0ED2-EF83-9C69-8BE8BD17645B}"/>
          </ac:spMkLst>
        </pc:spChg>
        <pc:spChg chg="add mod">
          <ac:chgData name="Stefania Ciliberti" userId="05abe2e2-f8f5-4a67-a7b6-a82723f0acce" providerId="ADAL" clId="{8A5E9189-C0F1-4573-920F-3EDAD5B2550F}" dt="2023-11-22T15:32:21.392" v="5505" actId="14100"/>
          <ac:spMkLst>
            <pc:docMk/>
            <pc:sldMk cId="2008429893" sldId="265"/>
            <ac:spMk id="13" creationId="{FACD4019-5CA7-0F1A-1F50-5EC53369B712}"/>
          </ac:spMkLst>
        </pc:spChg>
        <pc:spChg chg="add mod">
          <ac:chgData name="Stefania Ciliberti" userId="05abe2e2-f8f5-4a67-a7b6-a82723f0acce" providerId="ADAL" clId="{8A5E9189-C0F1-4573-920F-3EDAD5B2550F}" dt="2023-11-22T15:32:23.577" v="5506" actId="14100"/>
          <ac:spMkLst>
            <pc:docMk/>
            <pc:sldMk cId="2008429893" sldId="265"/>
            <ac:spMk id="14" creationId="{C2C0F0A9-483F-9B4F-12C3-A0AAD1F062D1}"/>
          </ac:spMkLst>
        </pc:spChg>
        <pc:spChg chg="add mod">
          <ac:chgData name="Stefania Ciliberti" userId="05abe2e2-f8f5-4a67-a7b6-a82723f0acce" providerId="ADAL" clId="{8A5E9189-C0F1-4573-920F-3EDAD5B2550F}" dt="2023-11-22T15:32:25.530" v="5507" actId="14100"/>
          <ac:spMkLst>
            <pc:docMk/>
            <pc:sldMk cId="2008429893" sldId="265"/>
            <ac:spMk id="15" creationId="{C8CD2293-A618-A567-7945-C0B93515F4A7}"/>
          </ac:spMkLst>
        </pc:spChg>
        <pc:spChg chg="add mod">
          <ac:chgData name="Stefania Ciliberti" userId="05abe2e2-f8f5-4a67-a7b6-a82723f0acce" providerId="ADAL" clId="{8A5E9189-C0F1-4573-920F-3EDAD5B2550F}" dt="2023-11-22T15:29:24.402" v="5463" actId="1076"/>
          <ac:spMkLst>
            <pc:docMk/>
            <pc:sldMk cId="2008429893" sldId="265"/>
            <ac:spMk id="24" creationId="{624E905C-9276-F3C5-6D74-E84EFC765C60}"/>
          </ac:spMkLst>
        </pc:spChg>
        <pc:spChg chg="add mod">
          <ac:chgData name="Stefania Ciliberti" userId="05abe2e2-f8f5-4a67-a7b6-a82723f0acce" providerId="ADAL" clId="{8A5E9189-C0F1-4573-920F-3EDAD5B2550F}" dt="2023-11-22T15:29:24.402" v="5463" actId="1076"/>
          <ac:spMkLst>
            <pc:docMk/>
            <pc:sldMk cId="2008429893" sldId="265"/>
            <ac:spMk id="25" creationId="{97E4B4CF-6624-7B67-02E9-1D275ADB7C4E}"/>
          </ac:spMkLst>
        </pc:spChg>
        <pc:spChg chg="add mod">
          <ac:chgData name="Stefania Ciliberti" userId="05abe2e2-f8f5-4a67-a7b6-a82723f0acce" providerId="ADAL" clId="{8A5E9189-C0F1-4573-920F-3EDAD5B2550F}" dt="2023-11-22T15:29:24.402" v="5463" actId="1076"/>
          <ac:spMkLst>
            <pc:docMk/>
            <pc:sldMk cId="2008429893" sldId="265"/>
            <ac:spMk id="26" creationId="{721B90CA-8A75-74C6-47F7-E0C5BCD90204}"/>
          </ac:spMkLst>
        </pc:spChg>
        <pc:spChg chg="add mod">
          <ac:chgData name="Stefania Ciliberti" userId="05abe2e2-f8f5-4a67-a7b6-a82723f0acce" providerId="ADAL" clId="{8A5E9189-C0F1-4573-920F-3EDAD5B2550F}" dt="2023-11-22T15:29:24.402" v="5463" actId="1076"/>
          <ac:spMkLst>
            <pc:docMk/>
            <pc:sldMk cId="2008429893" sldId="265"/>
            <ac:spMk id="27" creationId="{544B7C06-9D88-DDAF-A3E3-566FF1220153}"/>
          </ac:spMkLst>
        </pc:spChg>
        <pc:spChg chg="add mod">
          <ac:chgData name="Stefania Ciliberti" userId="05abe2e2-f8f5-4a67-a7b6-a82723f0acce" providerId="ADAL" clId="{8A5E9189-C0F1-4573-920F-3EDAD5B2550F}" dt="2023-11-22T15:29:24.402" v="5463" actId="1076"/>
          <ac:spMkLst>
            <pc:docMk/>
            <pc:sldMk cId="2008429893" sldId="265"/>
            <ac:spMk id="28" creationId="{30620155-E8BA-20D6-8CA8-10599E1C15C0}"/>
          </ac:spMkLst>
        </pc:spChg>
        <pc:spChg chg="add del mod ord">
          <ac:chgData name="Stefania Ciliberti" userId="05abe2e2-f8f5-4a67-a7b6-a82723f0acce" providerId="ADAL" clId="{8A5E9189-C0F1-4573-920F-3EDAD5B2550F}" dt="2023-11-22T15:29:05.493" v="5461" actId="478"/>
          <ac:spMkLst>
            <pc:docMk/>
            <pc:sldMk cId="2008429893" sldId="265"/>
            <ac:spMk id="34" creationId="{2F9CDF9A-78A0-A458-1887-D30D49E93C6E}"/>
          </ac:spMkLst>
        </pc:spChg>
        <pc:spChg chg="add del mod">
          <ac:chgData name="Stefania Ciliberti" userId="05abe2e2-f8f5-4a67-a7b6-a82723f0acce" providerId="ADAL" clId="{8A5E9189-C0F1-4573-920F-3EDAD5B2550F}" dt="2023-11-22T15:29:05.493" v="5461" actId="478"/>
          <ac:spMkLst>
            <pc:docMk/>
            <pc:sldMk cId="2008429893" sldId="265"/>
            <ac:spMk id="35" creationId="{DB691C7C-4066-AD45-B058-CE6BA623D7C7}"/>
          </ac:spMkLst>
        </pc:spChg>
        <pc:spChg chg="add del mod">
          <ac:chgData name="Stefania Ciliberti" userId="05abe2e2-f8f5-4a67-a7b6-a82723f0acce" providerId="ADAL" clId="{8A5E9189-C0F1-4573-920F-3EDAD5B2550F}" dt="2023-11-22T15:29:05.493" v="5461" actId="478"/>
          <ac:spMkLst>
            <pc:docMk/>
            <pc:sldMk cId="2008429893" sldId="265"/>
            <ac:spMk id="38" creationId="{FAC03998-4BF3-80CC-120F-CB1969D3F2AE}"/>
          </ac:spMkLst>
        </pc:spChg>
        <pc:spChg chg="add del mod">
          <ac:chgData name="Stefania Ciliberti" userId="05abe2e2-f8f5-4a67-a7b6-a82723f0acce" providerId="ADAL" clId="{8A5E9189-C0F1-4573-920F-3EDAD5B2550F}" dt="2023-11-22T15:29:05.493" v="5461" actId="478"/>
          <ac:spMkLst>
            <pc:docMk/>
            <pc:sldMk cId="2008429893" sldId="265"/>
            <ac:spMk id="39" creationId="{00E7C663-AE8E-301A-BACA-11A40CF2C10D}"/>
          </ac:spMkLst>
        </pc:spChg>
        <pc:spChg chg="add del mod">
          <ac:chgData name="Stefania Ciliberti" userId="05abe2e2-f8f5-4a67-a7b6-a82723f0acce" providerId="ADAL" clId="{8A5E9189-C0F1-4573-920F-3EDAD5B2550F}" dt="2023-11-22T15:26:43.101" v="5432" actId="478"/>
          <ac:spMkLst>
            <pc:docMk/>
            <pc:sldMk cId="2008429893" sldId="265"/>
            <ac:spMk id="40" creationId="{CCB50EAA-6C4C-0752-EEE6-8F4441E2A3BA}"/>
          </ac:spMkLst>
        </pc:spChg>
        <pc:spChg chg="add del mod">
          <ac:chgData name="Stefania Ciliberti" userId="05abe2e2-f8f5-4a67-a7b6-a82723f0acce" providerId="ADAL" clId="{8A5E9189-C0F1-4573-920F-3EDAD5B2550F}" dt="2023-11-22T15:29:05.493" v="5461" actId="478"/>
          <ac:spMkLst>
            <pc:docMk/>
            <pc:sldMk cId="2008429893" sldId="265"/>
            <ac:spMk id="42" creationId="{FF123C53-B132-9A0A-01B5-65C5B885714D}"/>
          </ac:spMkLst>
        </pc:spChg>
        <pc:spChg chg="add del mod">
          <ac:chgData name="Stefania Ciliberti" userId="05abe2e2-f8f5-4a67-a7b6-a82723f0acce" providerId="ADAL" clId="{8A5E9189-C0F1-4573-920F-3EDAD5B2550F}" dt="2023-11-22T15:29:05.493" v="5461" actId="478"/>
          <ac:spMkLst>
            <pc:docMk/>
            <pc:sldMk cId="2008429893" sldId="265"/>
            <ac:spMk id="43" creationId="{DE855776-6F1A-1513-338C-6F112A901754}"/>
          </ac:spMkLst>
        </pc:spChg>
        <pc:spChg chg="add del mod">
          <ac:chgData name="Stefania Ciliberti" userId="05abe2e2-f8f5-4a67-a7b6-a82723f0acce" providerId="ADAL" clId="{8A5E9189-C0F1-4573-920F-3EDAD5B2550F}" dt="2023-11-20T14:25:56.691" v="4828" actId="478"/>
          <ac:spMkLst>
            <pc:docMk/>
            <pc:sldMk cId="2008429893" sldId="265"/>
            <ac:spMk id="44" creationId="{E8BFA23A-0570-292F-68AE-5AAD21A55AB6}"/>
          </ac:spMkLst>
        </pc:spChg>
        <pc:spChg chg="add del mod">
          <ac:chgData name="Stefania Ciliberti" userId="05abe2e2-f8f5-4a67-a7b6-a82723f0acce" providerId="ADAL" clId="{8A5E9189-C0F1-4573-920F-3EDAD5B2550F}" dt="2023-11-20T14:25:56.691" v="4828" actId="478"/>
          <ac:spMkLst>
            <pc:docMk/>
            <pc:sldMk cId="2008429893" sldId="265"/>
            <ac:spMk id="45" creationId="{40969370-9A9D-6A46-6626-1DCF7B3F7630}"/>
          </ac:spMkLst>
        </pc:spChg>
        <pc:spChg chg="add del mod">
          <ac:chgData name="Stefania Ciliberti" userId="05abe2e2-f8f5-4a67-a7b6-a82723f0acce" providerId="ADAL" clId="{8A5E9189-C0F1-4573-920F-3EDAD5B2550F}" dt="2023-11-20T14:25:56.691" v="4828" actId="478"/>
          <ac:spMkLst>
            <pc:docMk/>
            <pc:sldMk cId="2008429893" sldId="265"/>
            <ac:spMk id="46" creationId="{C9202F1B-A804-45F7-C918-1C4EF990023D}"/>
          </ac:spMkLst>
        </pc:spChg>
        <pc:spChg chg="add del mod">
          <ac:chgData name="Stefania Ciliberti" userId="05abe2e2-f8f5-4a67-a7b6-a82723f0acce" providerId="ADAL" clId="{8A5E9189-C0F1-4573-920F-3EDAD5B2550F}" dt="2023-11-20T14:25:56.691" v="4828" actId="478"/>
          <ac:spMkLst>
            <pc:docMk/>
            <pc:sldMk cId="2008429893" sldId="265"/>
            <ac:spMk id="47" creationId="{BD86FA8A-B3EE-84A0-0F2A-C3B6EB5C7107}"/>
          </ac:spMkLst>
        </pc:spChg>
        <pc:spChg chg="add del mod">
          <ac:chgData name="Stefania Ciliberti" userId="05abe2e2-f8f5-4a67-a7b6-a82723f0acce" providerId="ADAL" clId="{8A5E9189-C0F1-4573-920F-3EDAD5B2550F}" dt="2023-11-22T15:29:05.493" v="5461" actId="478"/>
          <ac:spMkLst>
            <pc:docMk/>
            <pc:sldMk cId="2008429893" sldId="265"/>
            <ac:spMk id="51" creationId="{BD32797A-08B1-AF64-AA92-F62BEFADC33C}"/>
          </ac:spMkLst>
        </pc:spChg>
        <pc:spChg chg="add del mod">
          <ac:chgData name="Stefania Ciliberti" userId="05abe2e2-f8f5-4a67-a7b6-a82723f0acce" providerId="ADAL" clId="{8A5E9189-C0F1-4573-920F-3EDAD5B2550F}" dt="2023-11-22T15:29:05.493" v="5461" actId="478"/>
          <ac:spMkLst>
            <pc:docMk/>
            <pc:sldMk cId="2008429893" sldId="265"/>
            <ac:spMk id="52" creationId="{C1BECFD4-1EA0-855E-2BC3-671B6506314C}"/>
          </ac:spMkLst>
        </pc:spChg>
        <pc:spChg chg="add del mod">
          <ac:chgData name="Stefania Ciliberti" userId="05abe2e2-f8f5-4a67-a7b6-a82723f0acce" providerId="ADAL" clId="{8A5E9189-C0F1-4573-920F-3EDAD5B2550F}" dt="2023-11-22T15:29:05.493" v="5461" actId="478"/>
          <ac:spMkLst>
            <pc:docMk/>
            <pc:sldMk cId="2008429893" sldId="265"/>
            <ac:spMk id="55" creationId="{ACB7F574-BD6C-12B9-4D5F-DA0DB6349CEB}"/>
          </ac:spMkLst>
        </pc:spChg>
        <pc:spChg chg="add del mod">
          <ac:chgData name="Stefania Ciliberti" userId="05abe2e2-f8f5-4a67-a7b6-a82723f0acce" providerId="ADAL" clId="{8A5E9189-C0F1-4573-920F-3EDAD5B2550F}" dt="2023-11-22T15:29:05.493" v="5461" actId="478"/>
          <ac:spMkLst>
            <pc:docMk/>
            <pc:sldMk cId="2008429893" sldId="265"/>
            <ac:spMk id="56" creationId="{5325D6ED-8881-42A9-238C-1336FD67B692}"/>
          </ac:spMkLst>
        </pc:spChg>
        <pc:spChg chg="add del mod">
          <ac:chgData name="Stefania Ciliberti" userId="05abe2e2-f8f5-4a67-a7b6-a82723f0acce" providerId="ADAL" clId="{8A5E9189-C0F1-4573-920F-3EDAD5B2550F}" dt="2023-11-22T15:29:05.493" v="5461" actId="478"/>
          <ac:spMkLst>
            <pc:docMk/>
            <pc:sldMk cId="2008429893" sldId="265"/>
            <ac:spMk id="57" creationId="{50ED5DA0-DF40-9A7C-8045-5B69DE5B6EDC}"/>
          </ac:spMkLst>
        </pc:spChg>
        <pc:spChg chg="add del mod">
          <ac:chgData name="Stefania Ciliberti" userId="05abe2e2-f8f5-4a67-a7b6-a82723f0acce" providerId="ADAL" clId="{8A5E9189-C0F1-4573-920F-3EDAD5B2550F}" dt="2023-11-22T15:29:05.493" v="5461" actId="478"/>
          <ac:spMkLst>
            <pc:docMk/>
            <pc:sldMk cId="2008429893" sldId="265"/>
            <ac:spMk id="58" creationId="{3758390F-B74A-9C97-FF01-CF8CB3B627AC}"/>
          </ac:spMkLst>
        </pc:spChg>
        <pc:spChg chg="add del mod">
          <ac:chgData name="Stefania Ciliberti" userId="05abe2e2-f8f5-4a67-a7b6-a82723f0acce" providerId="ADAL" clId="{8A5E9189-C0F1-4573-920F-3EDAD5B2550F}" dt="2023-11-22T15:29:05.493" v="5461" actId="478"/>
          <ac:spMkLst>
            <pc:docMk/>
            <pc:sldMk cId="2008429893" sldId="265"/>
            <ac:spMk id="59" creationId="{26B8F899-16DF-DDF2-E9E8-06D21AE7F3C1}"/>
          </ac:spMkLst>
        </pc:spChg>
        <pc:spChg chg="add del mod">
          <ac:chgData name="Stefania Ciliberti" userId="05abe2e2-f8f5-4a67-a7b6-a82723f0acce" providerId="ADAL" clId="{8A5E9189-C0F1-4573-920F-3EDAD5B2550F}" dt="2023-11-22T15:29:05.493" v="5461" actId="478"/>
          <ac:spMkLst>
            <pc:docMk/>
            <pc:sldMk cId="2008429893" sldId="265"/>
            <ac:spMk id="60" creationId="{E3679A9F-9CE7-7037-96B9-15EE125D1EDB}"/>
          </ac:spMkLst>
        </pc:spChg>
        <pc:spChg chg="add del mod">
          <ac:chgData name="Stefania Ciliberti" userId="05abe2e2-f8f5-4a67-a7b6-a82723f0acce" providerId="ADAL" clId="{8A5E9189-C0F1-4573-920F-3EDAD5B2550F}" dt="2023-11-22T15:29:05.493" v="5461" actId="478"/>
          <ac:spMkLst>
            <pc:docMk/>
            <pc:sldMk cId="2008429893" sldId="265"/>
            <ac:spMk id="61" creationId="{61762D8A-240D-0012-20D8-1E199E548B7B}"/>
          </ac:spMkLst>
        </pc:spChg>
        <pc:spChg chg="add del mod">
          <ac:chgData name="Stefania Ciliberti" userId="05abe2e2-f8f5-4a67-a7b6-a82723f0acce" providerId="ADAL" clId="{8A5E9189-C0F1-4573-920F-3EDAD5B2550F}" dt="2023-11-22T15:29:05.493" v="5461" actId="478"/>
          <ac:spMkLst>
            <pc:docMk/>
            <pc:sldMk cId="2008429893" sldId="265"/>
            <ac:spMk id="62" creationId="{64F52274-BFDE-EAA7-C25A-F4FAF0DBD07D}"/>
          </ac:spMkLst>
        </pc:spChg>
        <pc:spChg chg="add del mod">
          <ac:chgData name="Stefania Ciliberti" userId="05abe2e2-f8f5-4a67-a7b6-a82723f0acce" providerId="ADAL" clId="{8A5E9189-C0F1-4573-920F-3EDAD5B2550F}" dt="2023-11-22T15:29:05.493" v="5461" actId="478"/>
          <ac:spMkLst>
            <pc:docMk/>
            <pc:sldMk cId="2008429893" sldId="265"/>
            <ac:spMk id="63" creationId="{A599C878-DCE0-13C3-58C5-049961A83DBC}"/>
          </ac:spMkLst>
        </pc:spChg>
        <pc:spChg chg="add del mod">
          <ac:chgData name="Stefania Ciliberti" userId="05abe2e2-f8f5-4a67-a7b6-a82723f0acce" providerId="ADAL" clId="{8A5E9189-C0F1-4573-920F-3EDAD5B2550F}" dt="2023-11-22T15:29:05.493" v="5461" actId="478"/>
          <ac:spMkLst>
            <pc:docMk/>
            <pc:sldMk cId="2008429893" sldId="265"/>
            <ac:spMk id="67" creationId="{6B5AF93D-6911-3401-C1E7-712C9A4BEB71}"/>
          </ac:spMkLst>
        </pc:spChg>
        <pc:spChg chg="add del mod">
          <ac:chgData name="Stefania Ciliberti" userId="05abe2e2-f8f5-4a67-a7b6-a82723f0acce" providerId="ADAL" clId="{8A5E9189-C0F1-4573-920F-3EDAD5B2550F}" dt="2023-11-22T15:29:05.493" v="5461" actId="478"/>
          <ac:spMkLst>
            <pc:docMk/>
            <pc:sldMk cId="2008429893" sldId="265"/>
            <ac:spMk id="68" creationId="{38E1064C-2538-1F39-F3D4-28D54EE296C7}"/>
          </ac:spMkLst>
        </pc:spChg>
        <pc:spChg chg="add del mod">
          <ac:chgData name="Stefania Ciliberti" userId="05abe2e2-f8f5-4a67-a7b6-a82723f0acce" providerId="ADAL" clId="{8A5E9189-C0F1-4573-920F-3EDAD5B2550F}" dt="2023-11-22T15:29:05.493" v="5461" actId="478"/>
          <ac:spMkLst>
            <pc:docMk/>
            <pc:sldMk cId="2008429893" sldId="265"/>
            <ac:spMk id="74" creationId="{60BDE9CE-7604-40BE-60A2-6AA615425BEC}"/>
          </ac:spMkLst>
        </pc:spChg>
        <pc:spChg chg="add del mod">
          <ac:chgData name="Stefania Ciliberti" userId="05abe2e2-f8f5-4a67-a7b6-a82723f0acce" providerId="ADAL" clId="{8A5E9189-C0F1-4573-920F-3EDAD5B2550F}" dt="2023-11-22T15:29:05.493" v="5461" actId="478"/>
          <ac:spMkLst>
            <pc:docMk/>
            <pc:sldMk cId="2008429893" sldId="265"/>
            <ac:spMk id="75" creationId="{E73CE674-8B02-73E7-96C0-F0A19792A1FB}"/>
          </ac:spMkLst>
        </pc:spChg>
        <pc:spChg chg="add del mod">
          <ac:chgData name="Stefania Ciliberti" userId="05abe2e2-f8f5-4a67-a7b6-a82723f0acce" providerId="ADAL" clId="{8A5E9189-C0F1-4573-920F-3EDAD5B2550F}" dt="2023-11-22T15:29:05.493" v="5461" actId="478"/>
          <ac:spMkLst>
            <pc:docMk/>
            <pc:sldMk cId="2008429893" sldId="265"/>
            <ac:spMk id="76" creationId="{59F47B41-C028-6A99-9B04-C64F20579BA0}"/>
          </ac:spMkLst>
        </pc:spChg>
        <pc:spChg chg="add del mod">
          <ac:chgData name="Stefania Ciliberti" userId="05abe2e2-f8f5-4a67-a7b6-a82723f0acce" providerId="ADAL" clId="{8A5E9189-C0F1-4573-920F-3EDAD5B2550F}" dt="2023-11-22T15:29:05.493" v="5461" actId="478"/>
          <ac:spMkLst>
            <pc:docMk/>
            <pc:sldMk cId="2008429893" sldId="265"/>
            <ac:spMk id="77" creationId="{9F667A66-A916-4E0C-FB45-D1B848D724BB}"/>
          </ac:spMkLst>
        </pc:spChg>
        <pc:spChg chg="add del mod">
          <ac:chgData name="Stefania Ciliberti" userId="05abe2e2-f8f5-4a67-a7b6-a82723f0acce" providerId="ADAL" clId="{8A5E9189-C0F1-4573-920F-3EDAD5B2550F}" dt="2023-11-22T15:29:05.493" v="5461" actId="478"/>
          <ac:spMkLst>
            <pc:docMk/>
            <pc:sldMk cId="2008429893" sldId="265"/>
            <ac:spMk id="78" creationId="{21498F6F-3EDE-F695-A825-70C14B0F93B6}"/>
          </ac:spMkLst>
        </pc:spChg>
        <pc:spChg chg="add mod">
          <ac:chgData name="Stefania Ciliberti" userId="05abe2e2-f8f5-4a67-a7b6-a82723f0acce" providerId="ADAL" clId="{8A5E9189-C0F1-4573-920F-3EDAD5B2550F}" dt="2023-11-22T15:31:34.222" v="5492" actId="14100"/>
          <ac:spMkLst>
            <pc:docMk/>
            <pc:sldMk cId="2008429893" sldId="265"/>
            <ac:spMk id="86" creationId="{A86B4A30-C8E1-79FB-8FD9-9263EC19FD4C}"/>
          </ac:spMkLst>
        </pc:spChg>
        <pc:spChg chg="add mod">
          <ac:chgData name="Stefania Ciliberti" userId="05abe2e2-f8f5-4a67-a7b6-a82723f0acce" providerId="ADAL" clId="{8A5E9189-C0F1-4573-920F-3EDAD5B2550F}" dt="2023-11-22T15:32:36.509" v="5511" actId="14100"/>
          <ac:spMkLst>
            <pc:docMk/>
            <pc:sldMk cId="2008429893" sldId="265"/>
            <ac:spMk id="88" creationId="{5C719A67-5905-3836-68E8-14023025EF7A}"/>
          </ac:spMkLst>
        </pc:spChg>
        <pc:spChg chg="add del mod">
          <ac:chgData name="Stefania Ciliberti" userId="05abe2e2-f8f5-4a67-a7b6-a82723f0acce" providerId="ADAL" clId="{8A5E9189-C0F1-4573-920F-3EDAD5B2550F}" dt="2023-11-22T15:26:36.312" v="5429" actId="478"/>
          <ac:spMkLst>
            <pc:docMk/>
            <pc:sldMk cId="2008429893" sldId="265"/>
            <ac:spMk id="90" creationId="{FD1746A4-0F18-90CF-DE91-2940563C7D68}"/>
          </ac:spMkLst>
        </pc:spChg>
        <pc:spChg chg="add del mod">
          <ac:chgData name="Stefania Ciliberti" userId="05abe2e2-f8f5-4a67-a7b6-a82723f0acce" providerId="ADAL" clId="{8A5E9189-C0F1-4573-920F-3EDAD5B2550F}" dt="2023-11-20T14:54:57.726" v="4970"/>
          <ac:spMkLst>
            <pc:docMk/>
            <pc:sldMk cId="2008429893" sldId="265"/>
            <ac:spMk id="95" creationId="{DD91BBE5-5558-8EDB-4D2C-9A51F709D4B8}"/>
          </ac:spMkLst>
        </pc:spChg>
        <pc:spChg chg="add del mod">
          <ac:chgData name="Stefania Ciliberti" userId="05abe2e2-f8f5-4a67-a7b6-a82723f0acce" providerId="ADAL" clId="{8A5E9189-C0F1-4573-920F-3EDAD5B2550F}" dt="2023-11-20T14:58:01.998" v="5004" actId="478"/>
          <ac:spMkLst>
            <pc:docMk/>
            <pc:sldMk cId="2008429893" sldId="265"/>
            <ac:spMk id="96" creationId="{CDCA03BC-73BE-135A-23FD-E372F50A6DC7}"/>
          </ac:spMkLst>
        </pc:spChg>
        <pc:spChg chg="add del mod">
          <ac:chgData name="Stefania Ciliberti" userId="05abe2e2-f8f5-4a67-a7b6-a82723f0acce" providerId="ADAL" clId="{8A5E9189-C0F1-4573-920F-3EDAD5B2550F}" dt="2023-11-22T15:29:05.493" v="5461" actId="478"/>
          <ac:spMkLst>
            <pc:docMk/>
            <pc:sldMk cId="2008429893" sldId="265"/>
            <ac:spMk id="97" creationId="{159C2404-449D-C359-5FAD-E73459916C1A}"/>
          </ac:spMkLst>
        </pc:spChg>
        <pc:spChg chg="add del mod">
          <ac:chgData name="Stefania Ciliberti" userId="05abe2e2-f8f5-4a67-a7b6-a82723f0acce" providerId="ADAL" clId="{8A5E9189-C0F1-4573-920F-3EDAD5B2550F}" dt="2023-11-20T14:58:01.998" v="5004" actId="478"/>
          <ac:spMkLst>
            <pc:docMk/>
            <pc:sldMk cId="2008429893" sldId="265"/>
            <ac:spMk id="97" creationId="{81B52381-3F64-7213-CC0D-F9BFD7ACF537}"/>
          </ac:spMkLst>
        </pc:spChg>
        <pc:spChg chg="add del mod">
          <ac:chgData name="Stefania Ciliberti" userId="05abe2e2-f8f5-4a67-a7b6-a82723f0acce" providerId="ADAL" clId="{8A5E9189-C0F1-4573-920F-3EDAD5B2550F}" dt="2023-11-20T14:58:01.998" v="5004" actId="478"/>
          <ac:spMkLst>
            <pc:docMk/>
            <pc:sldMk cId="2008429893" sldId="265"/>
            <ac:spMk id="98" creationId="{1DF49A63-4FE8-7314-0DE4-A6E921363BC8}"/>
          </ac:spMkLst>
        </pc:spChg>
        <pc:spChg chg="add del mod">
          <ac:chgData name="Stefania Ciliberti" userId="05abe2e2-f8f5-4a67-a7b6-a82723f0acce" providerId="ADAL" clId="{8A5E9189-C0F1-4573-920F-3EDAD5B2550F}" dt="2023-11-20T14:57:56.998" v="5003" actId="478"/>
          <ac:spMkLst>
            <pc:docMk/>
            <pc:sldMk cId="2008429893" sldId="265"/>
            <ac:spMk id="99" creationId="{B61FE898-1506-6D91-13E8-2794E192178D}"/>
          </ac:spMkLst>
        </pc:spChg>
        <pc:spChg chg="add del mod">
          <ac:chgData name="Stefania Ciliberti" userId="05abe2e2-f8f5-4a67-a7b6-a82723f0acce" providerId="ADAL" clId="{8A5E9189-C0F1-4573-920F-3EDAD5B2550F}" dt="2023-11-20T14:57:20.456" v="4996" actId="478"/>
          <ac:spMkLst>
            <pc:docMk/>
            <pc:sldMk cId="2008429893" sldId="265"/>
            <ac:spMk id="100" creationId="{0717886A-AF95-CF3E-5806-891A7A63D269}"/>
          </ac:spMkLst>
        </pc:spChg>
        <pc:spChg chg="add del mod">
          <ac:chgData name="Stefania Ciliberti" userId="05abe2e2-f8f5-4a67-a7b6-a82723f0acce" providerId="ADAL" clId="{8A5E9189-C0F1-4573-920F-3EDAD5B2550F}" dt="2023-11-20T14:57:03.990" v="4992" actId="478"/>
          <ac:spMkLst>
            <pc:docMk/>
            <pc:sldMk cId="2008429893" sldId="265"/>
            <ac:spMk id="101" creationId="{61AA0751-431E-DB34-4ABE-9865BC011A2A}"/>
          </ac:spMkLst>
        </pc:spChg>
        <pc:spChg chg="add del mod">
          <ac:chgData name="Stefania Ciliberti" userId="05abe2e2-f8f5-4a67-a7b6-a82723f0acce" providerId="ADAL" clId="{8A5E9189-C0F1-4573-920F-3EDAD5B2550F}" dt="2023-11-20T14:57:56.998" v="5003" actId="478"/>
          <ac:spMkLst>
            <pc:docMk/>
            <pc:sldMk cId="2008429893" sldId="265"/>
            <ac:spMk id="102" creationId="{6ADA46BA-7A0D-665D-F2FD-4FE57DC6A62E}"/>
          </ac:spMkLst>
        </pc:spChg>
        <pc:spChg chg="add del mod">
          <ac:chgData name="Stefania Ciliberti" userId="05abe2e2-f8f5-4a67-a7b6-a82723f0acce" providerId="ADAL" clId="{8A5E9189-C0F1-4573-920F-3EDAD5B2550F}" dt="2023-11-20T14:57:53.816" v="5002" actId="478"/>
          <ac:spMkLst>
            <pc:docMk/>
            <pc:sldMk cId="2008429893" sldId="265"/>
            <ac:spMk id="103" creationId="{7C35167A-7174-9CA0-299A-A896B972BA6F}"/>
          </ac:spMkLst>
        </pc:spChg>
        <pc:spChg chg="add del mod">
          <ac:chgData name="Stefania Ciliberti" userId="05abe2e2-f8f5-4a67-a7b6-a82723f0acce" providerId="ADAL" clId="{8A5E9189-C0F1-4573-920F-3EDAD5B2550F}" dt="2023-11-22T15:29:05.493" v="5461" actId="478"/>
          <ac:spMkLst>
            <pc:docMk/>
            <pc:sldMk cId="2008429893" sldId="265"/>
            <ac:spMk id="103" creationId="{FFB1DA06-B589-C8FC-C878-BF6DECD90769}"/>
          </ac:spMkLst>
        </pc:spChg>
        <pc:spChg chg="add mod">
          <ac:chgData name="Stefania Ciliberti" userId="05abe2e2-f8f5-4a67-a7b6-a82723f0acce" providerId="ADAL" clId="{8A5E9189-C0F1-4573-920F-3EDAD5B2550F}" dt="2023-11-22T15:31:38.868" v="5494" actId="14100"/>
          <ac:spMkLst>
            <pc:docMk/>
            <pc:sldMk cId="2008429893" sldId="265"/>
            <ac:spMk id="118" creationId="{DF0CBB37-4AB4-90AD-6242-607896025068}"/>
          </ac:spMkLst>
        </pc:spChg>
        <pc:spChg chg="add mod">
          <ac:chgData name="Stefania Ciliberti" userId="05abe2e2-f8f5-4a67-a7b6-a82723f0acce" providerId="ADAL" clId="{8A5E9189-C0F1-4573-920F-3EDAD5B2550F}" dt="2023-11-22T15:31:13.122" v="5488" actId="1076"/>
          <ac:spMkLst>
            <pc:docMk/>
            <pc:sldMk cId="2008429893" sldId="265"/>
            <ac:spMk id="119" creationId="{434CFECF-AB5A-5424-D4B9-44AEFF0300E6}"/>
          </ac:spMkLst>
        </pc:spChg>
        <pc:spChg chg="add mod">
          <ac:chgData name="Stefania Ciliberti" userId="05abe2e2-f8f5-4a67-a7b6-a82723f0acce" providerId="ADAL" clId="{8A5E9189-C0F1-4573-920F-3EDAD5B2550F}" dt="2023-11-22T15:33:45.697" v="5538" actId="207"/>
          <ac:spMkLst>
            <pc:docMk/>
            <pc:sldMk cId="2008429893" sldId="265"/>
            <ac:spMk id="120" creationId="{1FEBBD60-B297-FFA0-408F-CAE99D98D994}"/>
          </ac:spMkLst>
        </pc:spChg>
        <pc:spChg chg="add mod">
          <ac:chgData name="Stefania Ciliberti" userId="05abe2e2-f8f5-4a67-a7b6-a82723f0acce" providerId="ADAL" clId="{8A5E9189-C0F1-4573-920F-3EDAD5B2550F}" dt="2023-11-22T15:31:43.489" v="5495" actId="14100"/>
          <ac:spMkLst>
            <pc:docMk/>
            <pc:sldMk cId="2008429893" sldId="265"/>
            <ac:spMk id="121" creationId="{57026B42-01B3-A97A-3543-56CEE6E3BE77}"/>
          </ac:spMkLst>
        </pc:spChg>
        <pc:spChg chg="add mod">
          <ac:chgData name="Stefania Ciliberti" userId="05abe2e2-f8f5-4a67-a7b6-a82723f0acce" providerId="ADAL" clId="{8A5E9189-C0F1-4573-920F-3EDAD5B2550F}" dt="2023-11-22T15:32:38.752" v="5512" actId="14100"/>
          <ac:spMkLst>
            <pc:docMk/>
            <pc:sldMk cId="2008429893" sldId="265"/>
            <ac:spMk id="122" creationId="{E954D0CE-AACE-ADC9-4C30-535884D2F037}"/>
          </ac:spMkLst>
        </pc:spChg>
        <pc:spChg chg="add mod">
          <ac:chgData name="Stefania Ciliberti" userId="05abe2e2-f8f5-4a67-a7b6-a82723f0acce" providerId="ADAL" clId="{8A5E9189-C0F1-4573-920F-3EDAD5B2550F}" dt="2023-11-22T15:32:41.374" v="5513" actId="14100"/>
          <ac:spMkLst>
            <pc:docMk/>
            <pc:sldMk cId="2008429893" sldId="265"/>
            <ac:spMk id="123" creationId="{2D8AB5B4-3400-504F-17D5-03CA6364A4E0}"/>
          </ac:spMkLst>
        </pc:spChg>
        <pc:spChg chg="add mod">
          <ac:chgData name="Stefania Ciliberti" userId="05abe2e2-f8f5-4a67-a7b6-a82723f0acce" providerId="ADAL" clId="{8A5E9189-C0F1-4573-920F-3EDAD5B2550F}" dt="2023-11-22T15:32:43.746" v="5514" actId="14100"/>
          <ac:spMkLst>
            <pc:docMk/>
            <pc:sldMk cId="2008429893" sldId="265"/>
            <ac:spMk id="124" creationId="{09C52F65-65D3-B60E-367F-9569B836F3BA}"/>
          </ac:spMkLst>
        </pc:spChg>
        <pc:spChg chg="add mod">
          <ac:chgData name="Stefania Ciliberti" userId="05abe2e2-f8f5-4a67-a7b6-a82723f0acce" providerId="ADAL" clId="{8A5E9189-C0F1-4573-920F-3EDAD5B2550F}" dt="2023-11-22T15:31:13.122" v="5488" actId="1076"/>
          <ac:spMkLst>
            <pc:docMk/>
            <pc:sldMk cId="2008429893" sldId="265"/>
            <ac:spMk id="131" creationId="{55A2E08B-61E1-D98F-463B-619278DF673B}"/>
          </ac:spMkLst>
        </pc:spChg>
        <pc:spChg chg="add mod">
          <ac:chgData name="Stefania Ciliberti" userId="05abe2e2-f8f5-4a67-a7b6-a82723f0acce" providerId="ADAL" clId="{8A5E9189-C0F1-4573-920F-3EDAD5B2550F}" dt="2023-11-22T15:31:46.561" v="5496" actId="14100"/>
          <ac:spMkLst>
            <pc:docMk/>
            <pc:sldMk cId="2008429893" sldId="265"/>
            <ac:spMk id="136" creationId="{9D3C0671-49C4-1362-860B-6BD28454A26F}"/>
          </ac:spMkLst>
        </pc:spChg>
        <pc:spChg chg="add mod">
          <ac:chgData name="Stefania Ciliberti" userId="05abe2e2-f8f5-4a67-a7b6-a82723f0acce" providerId="ADAL" clId="{8A5E9189-C0F1-4573-920F-3EDAD5B2550F}" dt="2023-11-22T15:31:13.122" v="5488" actId="1076"/>
          <ac:spMkLst>
            <pc:docMk/>
            <pc:sldMk cId="2008429893" sldId="265"/>
            <ac:spMk id="138" creationId="{8A82202B-D182-7F35-DB97-7A2654D0D29E}"/>
          </ac:spMkLst>
        </pc:spChg>
        <pc:spChg chg="add mod">
          <ac:chgData name="Stefania Ciliberti" userId="05abe2e2-f8f5-4a67-a7b6-a82723f0acce" providerId="ADAL" clId="{8A5E9189-C0F1-4573-920F-3EDAD5B2550F}" dt="2023-11-22T15:31:13.122" v="5488" actId="1076"/>
          <ac:spMkLst>
            <pc:docMk/>
            <pc:sldMk cId="2008429893" sldId="265"/>
            <ac:spMk id="139" creationId="{F836E137-514F-93E9-4A73-808F1E28B5F4}"/>
          </ac:spMkLst>
        </pc:spChg>
        <pc:spChg chg="add mod">
          <ac:chgData name="Stefania Ciliberti" userId="05abe2e2-f8f5-4a67-a7b6-a82723f0acce" providerId="ADAL" clId="{8A5E9189-C0F1-4573-920F-3EDAD5B2550F}" dt="2023-11-22T15:31:13.122" v="5488" actId="1076"/>
          <ac:spMkLst>
            <pc:docMk/>
            <pc:sldMk cId="2008429893" sldId="265"/>
            <ac:spMk id="140" creationId="{412BAF33-1A79-C567-2763-F1CEFD8A9A38}"/>
          </ac:spMkLst>
        </pc:spChg>
        <pc:spChg chg="add mod">
          <ac:chgData name="Stefania Ciliberti" userId="05abe2e2-f8f5-4a67-a7b6-a82723f0acce" providerId="ADAL" clId="{8A5E9189-C0F1-4573-920F-3EDAD5B2550F}" dt="2023-11-22T15:31:48.648" v="5497" actId="14100"/>
          <ac:spMkLst>
            <pc:docMk/>
            <pc:sldMk cId="2008429893" sldId="265"/>
            <ac:spMk id="141" creationId="{405FD0AF-3F11-26A1-AE5D-765E7A9B7AA1}"/>
          </ac:spMkLst>
        </pc:spChg>
        <pc:spChg chg="add del mod">
          <ac:chgData name="Stefania Ciliberti" userId="05abe2e2-f8f5-4a67-a7b6-a82723f0acce" providerId="ADAL" clId="{8A5E9189-C0F1-4573-920F-3EDAD5B2550F}" dt="2023-11-22T15:30:26.082" v="5477" actId="478"/>
          <ac:spMkLst>
            <pc:docMk/>
            <pc:sldMk cId="2008429893" sldId="265"/>
            <ac:spMk id="143" creationId="{D353B3BC-4DD3-26EB-941C-A4A4017BC9F5}"/>
          </ac:spMkLst>
        </pc:spChg>
        <pc:spChg chg="add mod">
          <ac:chgData name="Stefania Ciliberti" userId="05abe2e2-f8f5-4a67-a7b6-a82723f0acce" providerId="ADAL" clId="{8A5E9189-C0F1-4573-920F-3EDAD5B2550F}" dt="2023-11-22T15:32:09.466" v="5502" actId="1076"/>
          <ac:spMkLst>
            <pc:docMk/>
            <pc:sldMk cId="2008429893" sldId="265"/>
            <ac:spMk id="144" creationId="{3C613E0E-FF31-197B-98E3-1B367517561B}"/>
          </ac:spMkLst>
        </pc:spChg>
        <pc:spChg chg="add mod">
          <ac:chgData name="Stefania Ciliberti" userId="05abe2e2-f8f5-4a67-a7b6-a82723f0acce" providerId="ADAL" clId="{8A5E9189-C0F1-4573-920F-3EDAD5B2550F}" dt="2023-11-22T15:30:04.705" v="5467" actId="1076"/>
          <ac:spMkLst>
            <pc:docMk/>
            <pc:sldMk cId="2008429893" sldId="265"/>
            <ac:spMk id="145" creationId="{538A096D-84FC-45F3-98A4-DF90D3E083C2}"/>
          </ac:spMkLst>
        </pc:spChg>
        <pc:spChg chg="add mod">
          <ac:chgData name="Stefania Ciliberti" userId="05abe2e2-f8f5-4a67-a7b6-a82723f0acce" providerId="ADAL" clId="{8A5E9189-C0F1-4573-920F-3EDAD5B2550F}" dt="2023-11-22T15:33:38.069" v="5536" actId="207"/>
          <ac:spMkLst>
            <pc:docMk/>
            <pc:sldMk cId="2008429893" sldId="265"/>
            <ac:spMk id="146" creationId="{EF3B77DC-83F1-765B-EDB0-A49EC683D0A2}"/>
          </ac:spMkLst>
        </pc:spChg>
        <pc:spChg chg="add mod">
          <ac:chgData name="Stefania Ciliberti" userId="05abe2e2-f8f5-4a67-a7b6-a82723f0acce" providerId="ADAL" clId="{8A5E9189-C0F1-4573-920F-3EDAD5B2550F}" dt="2023-11-22T15:32:09.466" v="5502" actId="1076"/>
          <ac:spMkLst>
            <pc:docMk/>
            <pc:sldMk cId="2008429893" sldId="265"/>
            <ac:spMk id="147" creationId="{1F91ECA8-9BB5-6F02-5600-0532DD6ABDCA}"/>
          </ac:spMkLst>
        </pc:spChg>
        <pc:spChg chg="add mod">
          <ac:chgData name="Stefania Ciliberti" userId="05abe2e2-f8f5-4a67-a7b6-a82723f0acce" providerId="ADAL" clId="{8A5E9189-C0F1-4573-920F-3EDAD5B2550F}" dt="2023-11-22T15:32:45.627" v="5515" actId="14100"/>
          <ac:spMkLst>
            <pc:docMk/>
            <pc:sldMk cId="2008429893" sldId="265"/>
            <ac:spMk id="148" creationId="{640DDC50-1149-3807-7FB9-156FA54DB00B}"/>
          </ac:spMkLst>
        </pc:spChg>
        <pc:spChg chg="add mod">
          <ac:chgData name="Stefania Ciliberti" userId="05abe2e2-f8f5-4a67-a7b6-a82723f0acce" providerId="ADAL" clId="{8A5E9189-C0F1-4573-920F-3EDAD5B2550F}" dt="2023-11-22T15:32:48.191" v="5516" actId="14100"/>
          <ac:spMkLst>
            <pc:docMk/>
            <pc:sldMk cId="2008429893" sldId="265"/>
            <ac:spMk id="149" creationId="{294365B1-5E76-DA1B-C04C-A12029909705}"/>
          </ac:spMkLst>
        </pc:spChg>
        <pc:spChg chg="add mod">
          <ac:chgData name="Stefania Ciliberti" userId="05abe2e2-f8f5-4a67-a7b6-a82723f0acce" providerId="ADAL" clId="{8A5E9189-C0F1-4573-920F-3EDAD5B2550F}" dt="2023-11-22T15:33:01.617" v="5520" actId="14100"/>
          <ac:spMkLst>
            <pc:docMk/>
            <pc:sldMk cId="2008429893" sldId="265"/>
            <ac:spMk id="150" creationId="{D585E350-3C31-593E-AC97-633D1FB1FD9E}"/>
          </ac:spMkLst>
        </pc:spChg>
        <pc:spChg chg="add mod">
          <ac:chgData name="Stefania Ciliberti" userId="05abe2e2-f8f5-4a67-a7b6-a82723f0acce" providerId="ADAL" clId="{8A5E9189-C0F1-4573-920F-3EDAD5B2550F}" dt="2023-11-22T15:32:58.870" v="5519" actId="14100"/>
          <ac:spMkLst>
            <pc:docMk/>
            <pc:sldMk cId="2008429893" sldId="265"/>
            <ac:spMk id="151" creationId="{5B6BA1F9-BCBE-5F2E-AEC9-C3C730CC4069}"/>
          </ac:spMkLst>
        </pc:spChg>
        <pc:spChg chg="add mod">
          <ac:chgData name="Stefania Ciliberti" userId="05abe2e2-f8f5-4a67-a7b6-a82723f0acce" providerId="ADAL" clId="{8A5E9189-C0F1-4573-920F-3EDAD5B2550F}" dt="2023-11-22T15:30:11.986" v="5471" actId="20577"/>
          <ac:spMkLst>
            <pc:docMk/>
            <pc:sldMk cId="2008429893" sldId="265"/>
            <ac:spMk id="159" creationId="{B322E7F8-6AB6-03E2-0E92-9C27BCEFD815}"/>
          </ac:spMkLst>
        </pc:spChg>
        <pc:spChg chg="add mod">
          <ac:chgData name="Stefania Ciliberti" userId="05abe2e2-f8f5-4a67-a7b6-a82723f0acce" providerId="ADAL" clId="{8A5E9189-C0F1-4573-920F-3EDAD5B2550F}" dt="2023-11-22T15:30:04.705" v="5467" actId="1076"/>
          <ac:spMkLst>
            <pc:docMk/>
            <pc:sldMk cId="2008429893" sldId="265"/>
            <ac:spMk id="160" creationId="{2B1F4597-9E7F-2146-AD99-0565BFA5EEFB}"/>
          </ac:spMkLst>
        </pc:spChg>
        <pc:spChg chg="add mod">
          <ac:chgData name="Stefania Ciliberti" userId="05abe2e2-f8f5-4a67-a7b6-a82723f0acce" providerId="ADAL" clId="{8A5E9189-C0F1-4573-920F-3EDAD5B2550F}" dt="2023-11-22T15:30:04.705" v="5467" actId="1076"/>
          <ac:spMkLst>
            <pc:docMk/>
            <pc:sldMk cId="2008429893" sldId="265"/>
            <ac:spMk id="161" creationId="{4EA42812-6B79-3E75-0857-B53AE82EA192}"/>
          </ac:spMkLst>
        </pc:spChg>
        <pc:spChg chg="add mod">
          <ac:chgData name="Stefania Ciliberti" userId="05abe2e2-f8f5-4a67-a7b6-a82723f0acce" providerId="ADAL" clId="{8A5E9189-C0F1-4573-920F-3EDAD5B2550F}" dt="2023-11-22T15:32:09.466" v="5502" actId="1076"/>
          <ac:spMkLst>
            <pc:docMk/>
            <pc:sldMk cId="2008429893" sldId="265"/>
            <ac:spMk id="165" creationId="{778B9959-6217-148F-1A44-ED8B35D278E8}"/>
          </ac:spMkLst>
        </pc:spChg>
        <pc:spChg chg="add mod">
          <ac:chgData name="Stefania Ciliberti" userId="05abe2e2-f8f5-4a67-a7b6-a82723f0acce" providerId="ADAL" clId="{8A5E9189-C0F1-4573-920F-3EDAD5B2550F}" dt="2023-11-22T15:33:04.149" v="5521" actId="14100"/>
          <ac:spMkLst>
            <pc:docMk/>
            <pc:sldMk cId="2008429893" sldId="265"/>
            <ac:spMk id="167" creationId="{4F4CEEF2-8AF5-D26C-B5BB-9A322C9F41BA}"/>
          </ac:spMkLst>
        </pc:spChg>
        <pc:spChg chg="add del mod">
          <ac:chgData name="Stefania Ciliberti" userId="05abe2e2-f8f5-4a67-a7b6-a82723f0acce" providerId="ADAL" clId="{8A5E9189-C0F1-4573-920F-3EDAD5B2550F}" dt="2023-11-22T15:30:14.321" v="5472" actId="478"/>
          <ac:spMkLst>
            <pc:docMk/>
            <pc:sldMk cId="2008429893" sldId="265"/>
            <ac:spMk id="169" creationId="{B4ED065C-BB33-3D2B-8BB0-E6D392DCF585}"/>
          </ac:spMkLst>
        </pc:spChg>
        <pc:spChg chg="add mod">
          <ac:chgData name="Stefania Ciliberti" userId="05abe2e2-f8f5-4a67-a7b6-a82723f0acce" providerId="ADAL" clId="{8A5E9189-C0F1-4573-920F-3EDAD5B2550F}" dt="2023-11-22T15:33:06.402" v="5522" actId="14100"/>
          <ac:spMkLst>
            <pc:docMk/>
            <pc:sldMk cId="2008429893" sldId="265"/>
            <ac:spMk id="171" creationId="{28D79525-56F2-689E-5208-2611143D145D}"/>
          </ac:spMkLst>
        </pc:spChg>
        <pc:spChg chg="add mod">
          <ac:chgData name="Stefania Ciliberti" userId="05abe2e2-f8f5-4a67-a7b6-a82723f0acce" providerId="ADAL" clId="{8A5E9189-C0F1-4573-920F-3EDAD5B2550F}" dt="2023-11-22T15:32:09.466" v="5502" actId="1076"/>
          <ac:spMkLst>
            <pc:docMk/>
            <pc:sldMk cId="2008429893" sldId="265"/>
            <ac:spMk id="173" creationId="{EE9E10D0-AC8C-06C8-25BC-66726F1DBEDB}"/>
          </ac:spMkLst>
        </pc:spChg>
        <pc:spChg chg="add mod">
          <ac:chgData name="Stefania Ciliberti" userId="05abe2e2-f8f5-4a67-a7b6-a82723f0acce" providerId="ADAL" clId="{8A5E9189-C0F1-4573-920F-3EDAD5B2550F}" dt="2023-11-22T15:30:23.026" v="5476" actId="571"/>
          <ac:spMkLst>
            <pc:docMk/>
            <pc:sldMk cId="2008429893" sldId="265"/>
            <ac:spMk id="189" creationId="{262C8D5E-C503-4BD6-80AB-DA60120F7B78}"/>
          </ac:spMkLst>
        </pc:spChg>
        <pc:spChg chg="add mod">
          <ac:chgData name="Stefania Ciliberti" userId="05abe2e2-f8f5-4a67-a7b6-a82723f0acce" providerId="ADAL" clId="{8A5E9189-C0F1-4573-920F-3EDAD5B2550F}" dt="2023-11-22T15:30:23.026" v="5476" actId="571"/>
          <ac:spMkLst>
            <pc:docMk/>
            <pc:sldMk cId="2008429893" sldId="265"/>
            <ac:spMk id="190" creationId="{65F92E78-31BE-6B10-7C5B-A9B72047E853}"/>
          </ac:spMkLst>
        </pc:spChg>
        <pc:spChg chg="add mod">
          <ac:chgData name="Stefania Ciliberti" userId="05abe2e2-f8f5-4a67-a7b6-a82723f0acce" providerId="ADAL" clId="{8A5E9189-C0F1-4573-920F-3EDAD5B2550F}" dt="2023-11-22T15:30:23.026" v="5476" actId="571"/>
          <ac:spMkLst>
            <pc:docMk/>
            <pc:sldMk cId="2008429893" sldId="265"/>
            <ac:spMk id="191" creationId="{2CC4580F-927F-1E78-E2A8-9FB99452FC99}"/>
          </ac:spMkLst>
        </pc:spChg>
        <pc:spChg chg="add mod">
          <ac:chgData name="Stefania Ciliberti" userId="05abe2e2-f8f5-4a67-a7b6-a82723f0acce" providerId="ADAL" clId="{8A5E9189-C0F1-4573-920F-3EDAD5B2550F}" dt="2023-11-22T15:30:23.026" v="5476" actId="571"/>
          <ac:spMkLst>
            <pc:docMk/>
            <pc:sldMk cId="2008429893" sldId="265"/>
            <ac:spMk id="192" creationId="{7D573F34-A7C1-1097-7655-68E7B72A88B1}"/>
          </ac:spMkLst>
        </pc:spChg>
        <pc:spChg chg="add mod">
          <ac:chgData name="Stefania Ciliberti" userId="05abe2e2-f8f5-4a67-a7b6-a82723f0acce" providerId="ADAL" clId="{8A5E9189-C0F1-4573-920F-3EDAD5B2550F}" dt="2023-11-22T15:30:23.026" v="5476" actId="571"/>
          <ac:spMkLst>
            <pc:docMk/>
            <pc:sldMk cId="2008429893" sldId="265"/>
            <ac:spMk id="193" creationId="{9B4B5EC3-5F23-E75D-5909-BA55B587DE07}"/>
          </ac:spMkLst>
        </pc:spChg>
        <pc:spChg chg="add mod">
          <ac:chgData name="Stefania Ciliberti" userId="05abe2e2-f8f5-4a67-a7b6-a82723f0acce" providerId="ADAL" clId="{8A5E9189-C0F1-4573-920F-3EDAD5B2550F}" dt="2023-11-22T15:30:23.026" v="5476" actId="571"/>
          <ac:spMkLst>
            <pc:docMk/>
            <pc:sldMk cId="2008429893" sldId="265"/>
            <ac:spMk id="195" creationId="{35B93F99-8456-C83C-E580-148C7C9230CA}"/>
          </ac:spMkLst>
        </pc:spChg>
        <pc:spChg chg="add mod">
          <ac:chgData name="Stefania Ciliberti" userId="05abe2e2-f8f5-4a67-a7b6-a82723f0acce" providerId="ADAL" clId="{8A5E9189-C0F1-4573-920F-3EDAD5B2550F}" dt="2023-11-22T15:30:23.026" v="5476" actId="571"/>
          <ac:spMkLst>
            <pc:docMk/>
            <pc:sldMk cId="2008429893" sldId="265"/>
            <ac:spMk id="196" creationId="{2E82C7FC-9FF4-2FFD-BBC7-C730CE662972}"/>
          </ac:spMkLst>
        </pc:spChg>
        <pc:cxnChg chg="add mod">
          <ac:chgData name="Stefania Ciliberti" userId="05abe2e2-f8f5-4a67-a7b6-a82723f0acce" providerId="ADAL" clId="{8A5E9189-C0F1-4573-920F-3EDAD5B2550F}" dt="2023-11-22T15:34:01.876" v="5540" actId="208"/>
          <ac:cxnSpMkLst>
            <pc:docMk/>
            <pc:sldMk cId="2008429893" sldId="265"/>
            <ac:cxnSpMk id="16" creationId="{F57A08C6-88BB-AACA-2FC1-C4602BB0B42E}"/>
          </ac:cxnSpMkLst>
        </pc:cxnChg>
        <pc:cxnChg chg="add mod">
          <ac:chgData name="Stefania Ciliberti" userId="05abe2e2-f8f5-4a67-a7b6-a82723f0acce" providerId="ADAL" clId="{8A5E9189-C0F1-4573-920F-3EDAD5B2550F}" dt="2023-11-22T15:31:31.760" v="5491" actId="14100"/>
          <ac:cxnSpMkLst>
            <pc:docMk/>
            <pc:sldMk cId="2008429893" sldId="265"/>
            <ac:cxnSpMk id="17" creationId="{140E84F4-8B12-D2CB-2F22-9BA06D60BD82}"/>
          </ac:cxnSpMkLst>
        </pc:cxnChg>
        <pc:cxnChg chg="add mod">
          <ac:chgData name="Stefania Ciliberti" userId="05abe2e2-f8f5-4a67-a7b6-a82723f0acce" providerId="ADAL" clId="{8A5E9189-C0F1-4573-920F-3EDAD5B2550F}" dt="2023-11-22T15:32:15.892" v="5503" actId="14100"/>
          <ac:cxnSpMkLst>
            <pc:docMk/>
            <pc:sldMk cId="2008429893" sldId="265"/>
            <ac:cxnSpMk id="18" creationId="{97E69611-20C5-0AD0-4F1E-5EDEFB69A9FE}"/>
          </ac:cxnSpMkLst>
        </pc:cxnChg>
        <pc:cxnChg chg="add mod">
          <ac:chgData name="Stefania Ciliberti" userId="05abe2e2-f8f5-4a67-a7b6-a82723f0acce" providerId="ADAL" clId="{8A5E9189-C0F1-4573-920F-3EDAD5B2550F}" dt="2023-11-22T15:29:24.402" v="5463" actId="1076"/>
          <ac:cxnSpMkLst>
            <pc:docMk/>
            <pc:sldMk cId="2008429893" sldId="265"/>
            <ac:cxnSpMk id="19" creationId="{E47D4925-BD4E-C211-F5F9-5304163C9ED1}"/>
          </ac:cxnSpMkLst>
        </pc:cxnChg>
        <pc:cxnChg chg="add mod">
          <ac:chgData name="Stefania Ciliberti" userId="05abe2e2-f8f5-4a67-a7b6-a82723f0acce" providerId="ADAL" clId="{8A5E9189-C0F1-4573-920F-3EDAD5B2550F}" dt="2023-11-22T15:32:21.392" v="5505" actId="14100"/>
          <ac:cxnSpMkLst>
            <pc:docMk/>
            <pc:sldMk cId="2008429893" sldId="265"/>
            <ac:cxnSpMk id="20" creationId="{F7AC2313-7952-00F4-4040-79B72AA38FF8}"/>
          </ac:cxnSpMkLst>
        </pc:cxnChg>
        <pc:cxnChg chg="add mod">
          <ac:chgData name="Stefania Ciliberti" userId="05abe2e2-f8f5-4a67-a7b6-a82723f0acce" providerId="ADAL" clId="{8A5E9189-C0F1-4573-920F-3EDAD5B2550F}" dt="2023-11-22T15:32:23.577" v="5506" actId="14100"/>
          <ac:cxnSpMkLst>
            <pc:docMk/>
            <pc:sldMk cId="2008429893" sldId="265"/>
            <ac:cxnSpMk id="21" creationId="{D1158E36-AD1C-00E9-51A6-AF9C82F483F2}"/>
          </ac:cxnSpMkLst>
        </pc:cxnChg>
        <pc:cxnChg chg="add mod">
          <ac:chgData name="Stefania Ciliberti" userId="05abe2e2-f8f5-4a67-a7b6-a82723f0acce" providerId="ADAL" clId="{8A5E9189-C0F1-4573-920F-3EDAD5B2550F}" dt="2023-11-22T15:32:25.530" v="5507" actId="14100"/>
          <ac:cxnSpMkLst>
            <pc:docMk/>
            <pc:sldMk cId="2008429893" sldId="265"/>
            <ac:cxnSpMk id="22" creationId="{CEEB98B1-6BD0-8395-E8BA-66C18DCE5D5E}"/>
          </ac:cxnSpMkLst>
        </pc:cxnChg>
        <pc:cxnChg chg="add mod">
          <ac:chgData name="Stefania Ciliberti" userId="05abe2e2-f8f5-4a67-a7b6-a82723f0acce" providerId="ADAL" clId="{8A5E9189-C0F1-4573-920F-3EDAD5B2550F}" dt="2023-11-22T15:29:24.402" v="5463" actId="1076"/>
          <ac:cxnSpMkLst>
            <pc:docMk/>
            <pc:sldMk cId="2008429893" sldId="265"/>
            <ac:cxnSpMk id="23" creationId="{2B082708-EADE-0415-FF3B-E9D3A22301AB}"/>
          </ac:cxnSpMkLst>
        </pc:cxnChg>
        <pc:cxnChg chg="add mod">
          <ac:chgData name="Stefania Ciliberti" userId="05abe2e2-f8f5-4a67-a7b6-a82723f0acce" providerId="ADAL" clId="{8A5E9189-C0F1-4573-920F-3EDAD5B2550F}" dt="2023-11-22T15:29:24.402" v="5463" actId="1076"/>
          <ac:cxnSpMkLst>
            <pc:docMk/>
            <pc:sldMk cId="2008429893" sldId="265"/>
            <ac:cxnSpMk id="29" creationId="{BF24A100-EB65-FD67-34B0-0CD02CE3CC94}"/>
          </ac:cxnSpMkLst>
        </pc:cxnChg>
        <pc:cxnChg chg="add mod">
          <ac:chgData name="Stefania Ciliberti" userId="05abe2e2-f8f5-4a67-a7b6-a82723f0acce" providerId="ADAL" clId="{8A5E9189-C0F1-4573-920F-3EDAD5B2550F}" dt="2023-11-22T15:29:24.402" v="5463" actId="1076"/>
          <ac:cxnSpMkLst>
            <pc:docMk/>
            <pc:sldMk cId="2008429893" sldId="265"/>
            <ac:cxnSpMk id="30" creationId="{4333511E-6537-4446-3A6F-776C6E385C6D}"/>
          </ac:cxnSpMkLst>
        </pc:cxnChg>
        <pc:cxnChg chg="add mod">
          <ac:chgData name="Stefania Ciliberti" userId="05abe2e2-f8f5-4a67-a7b6-a82723f0acce" providerId="ADAL" clId="{8A5E9189-C0F1-4573-920F-3EDAD5B2550F}" dt="2023-11-22T15:29:24.402" v="5463" actId="1076"/>
          <ac:cxnSpMkLst>
            <pc:docMk/>
            <pc:sldMk cId="2008429893" sldId="265"/>
            <ac:cxnSpMk id="31" creationId="{9A369B0D-1D41-910E-FDE8-F46FC82D763A}"/>
          </ac:cxnSpMkLst>
        </pc:cxnChg>
        <pc:cxnChg chg="add mod">
          <ac:chgData name="Stefania Ciliberti" userId="05abe2e2-f8f5-4a67-a7b6-a82723f0acce" providerId="ADAL" clId="{8A5E9189-C0F1-4573-920F-3EDAD5B2550F}" dt="2023-11-22T15:29:24.402" v="5463" actId="1076"/>
          <ac:cxnSpMkLst>
            <pc:docMk/>
            <pc:sldMk cId="2008429893" sldId="265"/>
            <ac:cxnSpMk id="32" creationId="{176A36FB-B1A8-4E25-1299-60A4A46CB5C0}"/>
          </ac:cxnSpMkLst>
        </pc:cxnChg>
        <pc:cxnChg chg="add mod">
          <ac:chgData name="Stefania Ciliberti" userId="05abe2e2-f8f5-4a67-a7b6-a82723f0acce" providerId="ADAL" clId="{8A5E9189-C0F1-4573-920F-3EDAD5B2550F}" dt="2023-11-22T15:29:24.402" v="5463" actId="1076"/>
          <ac:cxnSpMkLst>
            <pc:docMk/>
            <pc:sldMk cId="2008429893" sldId="265"/>
            <ac:cxnSpMk id="33" creationId="{AF193F07-B8D1-AEA1-6D1E-CA900E7DEE8E}"/>
          </ac:cxnSpMkLst>
        </pc:cxnChg>
        <pc:cxnChg chg="add del mod">
          <ac:chgData name="Stefania Ciliberti" userId="05abe2e2-f8f5-4a67-a7b6-a82723f0acce" providerId="ADAL" clId="{8A5E9189-C0F1-4573-920F-3EDAD5B2550F}" dt="2023-11-22T15:29:05.493" v="5461" actId="478"/>
          <ac:cxnSpMkLst>
            <pc:docMk/>
            <pc:sldMk cId="2008429893" sldId="265"/>
            <ac:cxnSpMk id="36" creationId="{DB2642E3-6B3B-2781-7A66-1A69D980EF54}"/>
          </ac:cxnSpMkLst>
        </pc:cxnChg>
        <pc:cxnChg chg="add del mod">
          <ac:chgData name="Stefania Ciliberti" userId="05abe2e2-f8f5-4a67-a7b6-a82723f0acce" providerId="ADAL" clId="{8A5E9189-C0F1-4573-920F-3EDAD5B2550F}" dt="2023-11-22T15:29:05.493" v="5461" actId="478"/>
          <ac:cxnSpMkLst>
            <pc:docMk/>
            <pc:sldMk cId="2008429893" sldId="265"/>
            <ac:cxnSpMk id="37" creationId="{DC0D40A2-E531-6982-676A-04451E02358C}"/>
          </ac:cxnSpMkLst>
        </pc:cxnChg>
        <pc:cxnChg chg="add del mod">
          <ac:chgData name="Stefania Ciliberti" userId="05abe2e2-f8f5-4a67-a7b6-a82723f0acce" providerId="ADAL" clId="{8A5E9189-C0F1-4573-920F-3EDAD5B2550F}" dt="2023-11-22T15:26:43.101" v="5432" actId="478"/>
          <ac:cxnSpMkLst>
            <pc:docMk/>
            <pc:sldMk cId="2008429893" sldId="265"/>
            <ac:cxnSpMk id="41" creationId="{CDDD2D68-EC7E-AB8D-8342-C76F00640B70}"/>
          </ac:cxnSpMkLst>
        </pc:cxnChg>
        <pc:cxnChg chg="add mod">
          <ac:chgData name="Stefania Ciliberti" userId="05abe2e2-f8f5-4a67-a7b6-a82723f0acce" providerId="ADAL" clId="{8A5E9189-C0F1-4573-920F-3EDAD5B2550F}" dt="2023-11-22T15:31:37.006" v="5493" actId="14100"/>
          <ac:cxnSpMkLst>
            <pc:docMk/>
            <pc:sldMk cId="2008429893" sldId="265"/>
            <ac:cxnSpMk id="44" creationId="{71EF8D03-FAC3-E7A2-A1C9-362BB498F586}"/>
          </ac:cxnSpMkLst>
        </pc:cxnChg>
        <pc:cxnChg chg="add del mod">
          <ac:chgData name="Stefania Ciliberti" userId="05abe2e2-f8f5-4a67-a7b6-a82723f0acce" providerId="ADAL" clId="{8A5E9189-C0F1-4573-920F-3EDAD5B2550F}" dt="2023-11-22T15:29:05.493" v="5461" actId="478"/>
          <ac:cxnSpMkLst>
            <pc:docMk/>
            <pc:sldMk cId="2008429893" sldId="265"/>
            <ac:cxnSpMk id="48" creationId="{DF0D4CAE-3CB2-D203-04BC-311DEC3748CF}"/>
          </ac:cxnSpMkLst>
        </pc:cxnChg>
        <pc:cxnChg chg="add del mod">
          <ac:chgData name="Stefania Ciliberti" userId="05abe2e2-f8f5-4a67-a7b6-a82723f0acce" providerId="ADAL" clId="{8A5E9189-C0F1-4573-920F-3EDAD5B2550F}" dt="2023-11-22T15:29:05.493" v="5461" actId="478"/>
          <ac:cxnSpMkLst>
            <pc:docMk/>
            <pc:sldMk cId="2008429893" sldId="265"/>
            <ac:cxnSpMk id="49" creationId="{7F142D2F-E841-AC3C-9683-5DB02F48122D}"/>
          </ac:cxnSpMkLst>
        </pc:cxnChg>
        <pc:cxnChg chg="add del mod">
          <ac:chgData name="Stefania Ciliberti" userId="05abe2e2-f8f5-4a67-a7b6-a82723f0acce" providerId="ADAL" clId="{8A5E9189-C0F1-4573-920F-3EDAD5B2550F}" dt="2023-11-20T14:25:58.782" v="4829" actId="478"/>
          <ac:cxnSpMkLst>
            <pc:docMk/>
            <pc:sldMk cId="2008429893" sldId="265"/>
            <ac:cxnSpMk id="50" creationId="{1F861B5D-2F7B-4F39-68DE-10BF6F87FBD0}"/>
          </ac:cxnSpMkLst>
        </pc:cxnChg>
        <pc:cxnChg chg="add del mod">
          <ac:chgData name="Stefania Ciliberti" userId="05abe2e2-f8f5-4a67-a7b6-a82723f0acce" providerId="ADAL" clId="{8A5E9189-C0F1-4573-920F-3EDAD5B2550F}" dt="2023-11-22T15:29:05.493" v="5461" actId="478"/>
          <ac:cxnSpMkLst>
            <pc:docMk/>
            <pc:sldMk cId="2008429893" sldId="265"/>
            <ac:cxnSpMk id="53" creationId="{6ADA2C65-6EB2-6032-5689-BC419DC525B5}"/>
          </ac:cxnSpMkLst>
        </pc:cxnChg>
        <pc:cxnChg chg="add del mod">
          <ac:chgData name="Stefania Ciliberti" userId="05abe2e2-f8f5-4a67-a7b6-a82723f0acce" providerId="ADAL" clId="{8A5E9189-C0F1-4573-920F-3EDAD5B2550F}" dt="2023-11-22T15:29:05.493" v="5461" actId="478"/>
          <ac:cxnSpMkLst>
            <pc:docMk/>
            <pc:sldMk cId="2008429893" sldId="265"/>
            <ac:cxnSpMk id="54" creationId="{12655AB4-E250-1F60-4CD2-9E40607B7E33}"/>
          </ac:cxnSpMkLst>
        </pc:cxnChg>
        <pc:cxnChg chg="add del mod">
          <ac:chgData name="Stefania Ciliberti" userId="05abe2e2-f8f5-4a67-a7b6-a82723f0acce" providerId="ADAL" clId="{8A5E9189-C0F1-4573-920F-3EDAD5B2550F}" dt="2023-11-22T15:29:05.493" v="5461" actId="478"/>
          <ac:cxnSpMkLst>
            <pc:docMk/>
            <pc:sldMk cId="2008429893" sldId="265"/>
            <ac:cxnSpMk id="64" creationId="{663E2E8C-51CF-EC1D-C858-38ECC909E8B8}"/>
          </ac:cxnSpMkLst>
        </pc:cxnChg>
        <pc:cxnChg chg="add del mod">
          <ac:chgData name="Stefania Ciliberti" userId="05abe2e2-f8f5-4a67-a7b6-a82723f0acce" providerId="ADAL" clId="{8A5E9189-C0F1-4573-920F-3EDAD5B2550F}" dt="2023-11-22T15:29:05.493" v="5461" actId="478"/>
          <ac:cxnSpMkLst>
            <pc:docMk/>
            <pc:sldMk cId="2008429893" sldId="265"/>
            <ac:cxnSpMk id="65" creationId="{48AD08BE-FA5B-677F-627A-DD33EA34C430}"/>
          </ac:cxnSpMkLst>
        </pc:cxnChg>
        <pc:cxnChg chg="add del mod">
          <ac:chgData name="Stefania Ciliberti" userId="05abe2e2-f8f5-4a67-a7b6-a82723f0acce" providerId="ADAL" clId="{8A5E9189-C0F1-4573-920F-3EDAD5B2550F}" dt="2023-11-22T15:29:05.493" v="5461" actId="478"/>
          <ac:cxnSpMkLst>
            <pc:docMk/>
            <pc:sldMk cId="2008429893" sldId="265"/>
            <ac:cxnSpMk id="66" creationId="{E04B7C8B-BD0B-4E37-F3A9-A54CF0E87C06}"/>
          </ac:cxnSpMkLst>
        </pc:cxnChg>
        <pc:cxnChg chg="add del mod">
          <ac:chgData name="Stefania Ciliberti" userId="05abe2e2-f8f5-4a67-a7b6-a82723f0acce" providerId="ADAL" clId="{8A5E9189-C0F1-4573-920F-3EDAD5B2550F}" dt="2023-11-22T15:29:09.331" v="5462" actId="478"/>
          <ac:cxnSpMkLst>
            <pc:docMk/>
            <pc:sldMk cId="2008429893" sldId="265"/>
            <ac:cxnSpMk id="69" creationId="{E6AC95E8-0949-FDEB-A444-B9E6D4763C02}"/>
          </ac:cxnSpMkLst>
        </pc:cxnChg>
        <pc:cxnChg chg="add del mod">
          <ac:chgData name="Stefania Ciliberti" userId="05abe2e2-f8f5-4a67-a7b6-a82723f0acce" providerId="ADAL" clId="{8A5E9189-C0F1-4573-920F-3EDAD5B2550F}" dt="2023-11-22T15:29:09.331" v="5462" actId="478"/>
          <ac:cxnSpMkLst>
            <pc:docMk/>
            <pc:sldMk cId="2008429893" sldId="265"/>
            <ac:cxnSpMk id="70" creationId="{810C88D4-4D39-9DEF-5F3A-E9755C9026D0}"/>
          </ac:cxnSpMkLst>
        </pc:cxnChg>
        <pc:cxnChg chg="add del mod">
          <ac:chgData name="Stefania Ciliberti" userId="05abe2e2-f8f5-4a67-a7b6-a82723f0acce" providerId="ADAL" clId="{8A5E9189-C0F1-4573-920F-3EDAD5B2550F}" dt="2023-11-22T15:29:09.331" v="5462" actId="478"/>
          <ac:cxnSpMkLst>
            <pc:docMk/>
            <pc:sldMk cId="2008429893" sldId="265"/>
            <ac:cxnSpMk id="71" creationId="{863F1E0F-A23F-BC63-1477-1FA639DCBC58}"/>
          </ac:cxnSpMkLst>
        </pc:cxnChg>
        <pc:cxnChg chg="add del mod">
          <ac:chgData name="Stefania Ciliberti" userId="05abe2e2-f8f5-4a67-a7b6-a82723f0acce" providerId="ADAL" clId="{8A5E9189-C0F1-4573-920F-3EDAD5B2550F}" dt="2023-11-22T15:29:09.331" v="5462" actId="478"/>
          <ac:cxnSpMkLst>
            <pc:docMk/>
            <pc:sldMk cId="2008429893" sldId="265"/>
            <ac:cxnSpMk id="72" creationId="{CF14F9E5-136D-281A-C828-B7BE1E6BBBB0}"/>
          </ac:cxnSpMkLst>
        </pc:cxnChg>
        <pc:cxnChg chg="add del mod">
          <ac:chgData name="Stefania Ciliberti" userId="05abe2e2-f8f5-4a67-a7b6-a82723f0acce" providerId="ADAL" clId="{8A5E9189-C0F1-4573-920F-3EDAD5B2550F}" dt="2023-11-22T15:29:09.331" v="5462" actId="478"/>
          <ac:cxnSpMkLst>
            <pc:docMk/>
            <pc:sldMk cId="2008429893" sldId="265"/>
            <ac:cxnSpMk id="73" creationId="{48DE409F-EF56-585D-53F8-DEC99112A480}"/>
          </ac:cxnSpMkLst>
        </pc:cxnChg>
        <pc:cxnChg chg="add del mod">
          <ac:chgData name="Stefania Ciliberti" userId="05abe2e2-f8f5-4a67-a7b6-a82723f0acce" providerId="ADAL" clId="{8A5E9189-C0F1-4573-920F-3EDAD5B2550F}" dt="2023-11-22T15:29:05.493" v="5461" actId="478"/>
          <ac:cxnSpMkLst>
            <pc:docMk/>
            <pc:sldMk cId="2008429893" sldId="265"/>
            <ac:cxnSpMk id="79" creationId="{2B92AAEA-D776-A635-F4AE-F27C4D268894}"/>
          </ac:cxnSpMkLst>
        </pc:cxnChg>
        <pc:cxnChg chg="add del mod">
          <ac:chgData name="Stefania Ciliberti" userId="05abe2e2-f8f5-4a67-a7b6-a82723f0acce" providerId="ADAL" clId="{8A5E9189-C0F1-4573-920F-3EDAD5B2550F}" dt="2023-11-22T15:29:05.493" v="5461" actId="478"/>
          <ac:cxnSpMkLst>
            <pc:docMk/>
            <pc:sldMk cId="2008429893" sldId="265"/>
            <ac:cxnSpMk id="80" creationId="{A1D49FAF-D6B5-14DE-FFDA-93B554C16BB4}"/>
          </ac:cxnSpMkLst>
        </pc:cxnChg>
        <pc:cxnChg chg="add del mod">
          <ac:chgData name="Stefania Ciliberti" userId="05abe2e2-f8f5-4a67-a7b6-a82723f0acce" providerId="ADAL" clId="{8A5E9189-C0F1-4573-920F-3EDAD5B2550F}" dt="2023-11-22T15:27:57.876" v="5453" actId="478"/>
          <ac:cxnSpMkLst>
            <pc:docMk/>
            <pc:sldMk cId="2008429893" sldId="265"/>
            <ac:cxnSpMk id="81" creationId="{F8A750F4-C75F-EC84-9851-F18DC1E69BEB}"/>
          </ac:cxnSpMkLst>
        </pc:cxnChg>
        <pc:cxnChg chg="add del mod">
          <ac:chgData name="Stefania Ciliberti" userId="05abe2e2-f8f5-4a67-a7b6-a82723f0acce" providerId="ADAL" clId="{8A5E9189-C0F1-4573-920F-3EDAD5B2550F}" dt="2023-11-22T15:29:05.493" v="5461" actId="478"/>
          <ac:cxnSpMkLst>
            <pc:docMk/>
            <pc:sldMk cId="2008429893" sldId="265"/>
            <ac:cxnSpMk id="82" creationId="{FA3D1826-F79B-B51A-7CF4-95C09AB0A2B2}"/>
          </ac:cxnSpMkLst>
        </pc:cxnChg>
        <pc:cxnChg chg="add del mod">
          <ac:chgData name="Stefania Ciliberti" userId="05abe2e2-f8f5-4a67-a7b6-a82723f0acce" providerId="ADAL" clId="{8A5E9189-C0F1-4573-920F-3EDAD5B2550F}" dt="2023-11-22T15:29:05.493" v="5461" actId="478"/>
          <ac:cxnSpMkLst>
            <pc:docMk/>
            <pc:sldMk cId="2008429893" sldId="265"/>
            <ac:cxnSpMk id="83" creationId="{51CC62E8-DC5B-AB24-F5E3-A82470027A97}"/>
          </ac:cxnSpMkLst>
        </pc:cxnChg>
        <pc:cxnChg chg="add del mod">
          <ac:chgData name="Stefania Ciliberti" userId="05abe2e2-f8f5-4a67-a7b6-a82723f0acce" providerId="ADAL" clId="{8A5E9189-C0F1-4573-920F-3EDAD5B2550F}" dt="2023-11-22T15:29:05.493" v="5461" actId="478"/>
          <ac:cxnSpMkLst>
            <pc:docMk/>
            <pc:sldMk cId="2008429893" sldId="265"/>
            <ac:cxnSpMk id="84" creationId="{39F9944E-D16E-93F2-CD57-08420AC87D8C}"/>
          </ac:cxnSpMkLst>
        </pc:cxnChg>
        <pc:cxnChg chg="add del mod">
          <ac:chgData name="Stefania Ciliberti" userId="05abe2e2-f8f5-4a67-a7b6-a82723f0acce" providerId="ADAL" clId="{8A5E9189-C0F1-4573-920F-3EDAD5B2550F}" dt="2023-11-22T15:29:05.493" v="5461" actId="478"/>
          <ac:cxnSpMkLst>
            <pc:docMk/>
            <pc:sldMk cId="2008429893" sldId="265"/>
            <ac:cxnSpMk id="85" creationId="{0D3E7249-1F25-051D-ED03-8EFF1CBB77B8}"/>
          </ac:cxnSpMkLst>
        </pc:cxnChg>
        <pc:cxnChg chg="add mod">
          <ac:chgData name="Stefania Ciliberti" userId="05abe2e2-f8f5-4a67-a7b6-a82723f0acce" providerId="ADAL" clId="{8A5E9189-C0F1-4573-920F-3EDAD5B2550F}" dt="2023-11-22T15:31:34.222" v="5492" actId="14100"/>
          <ac:cxnSpMkLst>
            <pc:docMk/>
            <pc:sldMk cId="2008429893" sldId="265"/>
            <ac:cxnSpMk id="87" creationId="{15AA39FE-01D7-5E70-53F2-6E89295D1526}"/>
          </ac:cxnSpMkLst>
        </pc:cxnChg>
        <pc:cxnChg chg="add mod">
          <ac:chgData name="Stefania Ciliberti" userId="05abe2e2-f8f5-4a67-a7b6-a82723f0acce" providerId="ADAL" clId="{8A5E9189-C0F1-4573-920F-3EDAD5B2550F}" dt="2023-11-22T15:32:27.471" v="5508" actId="14100"/>
          <ac:cxnSpMkLst>
            <pc:docMk/>
            <pc:sldMk cId="2008429893" sldId="265"/>
            <ac:cxnSpMk id="89" creationId="{53059729-13C7-0582-B081-B01D20425A4B}"/>
          </ac:cxnSpMkLst>
        </pc:cxnChg>
        <pc:cxnChg chg="add mod">
          <ac:chgData name="Stefania Ciliberti" userId="05abe2e2-f8f5-4a67-a7b6-a82723f0acce" providerId="ADAL" clId="{8A5E9189-C0F1-4573-920F-3EDAD5B2550F}" dt="2023-11-22T15:32:36.509" v="5511" actId="14100"/>
          <ac:cxnSpMkLst>
            <pc:docMk/>
            <pc:sldMk cId="2008429893" sldId="265"/>
            <ac:cxnSpMk id="92" creationId="{7DAA79BE-BEC0-C9FF-7ED2-79CA89D71526}"/>
          </ac:cxnSpMkLst>
        </pc:cxnChg>
        <pc:cxnChg chg="add del mod">
          <ac:chgData name="Stefania Ciliberti" userId="05abe2e2-f8f5-4a67-a7b6-a82723f0acce" providerId="ADAL" clId="{8A5E9189-C0F1-4573-920F-3EDAD5B2550F}" dt="2023-11-22T15:29:05.493" v="5461" actId="478"/>
          <ac:cxnSpMkLst>
            <pc:docMk/>
            <pc:sldMk cId="2008429893" sldId="265"/>
            <ac:cxnSpMk id="108" creationId="{0393091B-C0F2-EB28-67F0-63D4A42BBF90}"/>
          </ac:cxnSpMkLst>
        </pc:cxnChg>
        <pc:cxnChg chg="add del mod">
          <ac:chgData name="Stefania Ciliberti" userId="05abe2e2-f8f5-4a67-a7b6-a82723f0acce" providerId="ADAL" clId="{8A5E9189-C0F1-4573-920F-3EDAD5B2550F}" dt="2023-11-22T15:29:05.493" v="5461" actId="478"/>
          <ac:cxnSpMkLst>
            <pc:docMk/>
            <pc:sldMk cId="2008429893" sldId="265"/>
            <ac:cxnSpMk id="111" creationId="{623EDC2B-0BDD-1993-1191-679A9E2254F5}"/>
          </ac:cxnSpMkLst>
        </pc:cxnChg>
        <pc:cxnChg chg="add del mod">
          <ac:chgData name="Stefania Ciliberti" userId="05abe2e2-f8f5-4a67-a7b6-a82723f0acce" providerId="ADAL" clId="{8A5E9189-C0F1-4573-920F-3EDAD5B2550F}" dt="2023-11-22T15:29:05.493" v="5461" actId="478"/>
          <ac:cxnSpMkLst>
            <pc:docMk/>
            <pc:sldMk cId="2008429893" sldId="265"/>
            <ac:cxnSpMk id="115" creationId="{6E64D4D5-78EF-0081-3341-C2998EA47ED5}"/>
          </ac:cxnSpMkLst>
        </pc:cxnChg>
        <pc:cxnChg chg="add mod">
          <ac:chgData name="Stefania Ciliberti" userId="05abe2e2-f8f5-4a67-a7b6-a82723f0acce" providerId="ADAL" clId="{8A5E9189-C0F1-4573-920F-3EDAD5B2550F}" dt="2023-11-22T15:31:38.868" v="5494" actId="14100"/>
          <ac:cxnSpMkLst>
            <pc:docMk/>
            <pc:sldMk cId="2008429893" sldId="265"/>
            <ac:cxnSpMk id="125" creationId="{D5D354ED-E8DE-E6B6-887C-03E96BAE1D8E}"/>
          </ac:cxnSpMkLst>
        </pc:cxnChg>
        <pc:cxnChg chg="add mod">
          <ac:chgData name="Stefania Ciliberti" userId="05abe2e2-f8f5-4a67-a7b6-a82723f0acce" providerId="ADAL" clId="{8A5E9189-C0F1-4573-920F-3EDAD5B2550F}" dt="2023-11-22T15:31:43.489" v="5495" actId="14100"/>
          <ac:cxnSpMkLst>
            <pc:docMk/>
            <pc:sldMk cId="2008429893" sldId="265"/>
            <ac:cxnSpMk id="126" creationId="{96841613-B13F-6E9C-7278-93AE4EAB6B62}"/>
          </ac:cxnSpMkLst>
        </pc:cxnChg>
        <pc:cxnChg chg="add mod">
          <ac:chgData name="Stefania Ciliberti" userId="05abe2e2-f8f5-4a67-a7b6-a82723f0acce" providerId="ADAL" clId="{8A5E9189-C0F1-4573-920F-3EDAD5B2550F}" dt="2023-11-22T15:32:38.752" v="5512" actId="14100"/>
          <ac:cxnSpMkLst>
            <pc:docMk/>
            <pc:sldMk cId="2008429893" sldId="265"/>
            <ac:cxnSpMk id="127" creationId="{AB2B8194-D317-AE64-F762-01DD698C38FE}"/>
          </ac:cxnSpMkLst>
        </pc:cxnChg>
        <pc:cxnChg chg="add mod">
          <ac:chgData name="Stefania Ciliberti" userId="05abe2e2-f8f5-4a67-a7b6-a82723f0acce" providerId="ADAL" clId="{8A5E9189-C0F1-4573-920F-3EDAD5B2550F}" dt="2023-11-22T15:32:41.374" v="5513" actId="14100"/>
          <ac:cxnSpMkLst>
            <pc:docMk/>
            <pc:sldMk cId="2008429893" sldId="265"/>
            <ac:cxnSpMk id="128" creationId="{2DA94E95-2264-3AD6-C302-BF67544EF5BE}"/>
          </ac:cxnSpMkLst>
        </pc:cxnChg>
        <pc:cxnChg chg="add mod">
          <ac:chgData name="Stefania Ciliberti" userId="05abe2e2-f8f5-4a67-a7b6-a82723f0acce" providerId="ADAL" clId="{8A5E9189-C0F1-4573-920F-3EDAD5B2550F}" dt="2023-11-22T15:32:43.746" v="5514" actId="14100"/>
          <ac:cxnSpMkLst>
            <pc:docMk/>
            <pc:sldMk cId="2008429893" sldId="265"/>
            <ac:cxnSpMk id="129" creationId="{8A6C7B86-851B-C307-7BF4-24616E2C23F4}"/>
          </ac:cxnSpMkLst>
        </pc:cxnChg>
        <pc:cxnChg chg="add mod">
          <ac:chgData name="Stefania Ciliberti" userId="05abe2e2-f8f5-4a67-a7b6-a82723f0acce" providerId="ADAL" clId="{8A5E9189-C0F1-4573-920F-3EDAD5B2550F}" dt="2023-11-22T15:31:13.122" v="5488" actId="1076"/>
          <ac:cxnSpMkLst>
            <pc:docMk/>
            <pc:sldMk cId="2008429893" sldId="265"/>
            <ac:cxnSpMk id="130" creationId="{F2FA8FAA-DA85-4B38-E1A3-83F7672648CE}"/>
          </ac:cxnSpMkLst>
        </pc:cxnChg>
        <pc:cxnChg chg="add mod">
          <ac:chgData name="Stefania Ciliberti" userId="05abe2e2-f8f5-4a67-a7b6-a82723f0acce" providerId="ADAL" clId="{8A5E9189-C0F1-4573-920F-3EDAD5B2550F}" dt="2023-11-22T15:31:13.122" v="5488" actId="1076"/>
          <ac:cxnSpMkLst>
            <pc:docMk/>
            <pc:sldMk cId="2008429893" sldId="265"/>
            <ac:cxnSpMk id="132" creationId="{A6BC5429-EE00-704E-48A0-86A9F50BFDE3}"/>
          </ac:cxnSpMkLst>
        </pc:cxnChg>
        <pc:cxnChg chg="add mod">
          <ac:chgData name="Stefania Ciliberti" userId="05abe2e2-f8f5-4a67-a7b6-a82723f0acce" providerId="ADAL" clId="{8A5E9189-C0F1-4573-920F-3EDAD5B2550F}" dt="2023-11-22T15:31:13.122" v="5488" actId="1076"/>
          <ac:cxnSpMkLst>
            <pc:docMk/>
            <pc:sldMk cId="2008429893" sldId="265"/>
            <ac:cxnSpMk id="133" creationId="{72CC2ADD-78BF-E157-E360-3756737DBE94}"/>
          </ac:cxnSpMkLst>
        </pc:cxnChg>
        <pc:cxnChg chg="add mod">
          <ac:chgData name="Stefania Ciliberti" userId="05abe2e2-f8f5-4a67-a7b6-a82723f0acce" providerId="ADAL" clId="{8A5E9189-C0F1-4573-920F-3EDAD5B2550F}" dt="2023-11-22T15:31:13.122" v="5488" actId="1076"/>
          <ac:cxnSpMkLst>
            <pc:docMk/>
            <pc:sldMk cId="2008429893" sldId="265"/>
            <ac:cxnSpMk id="134" creationId="{19BC9C41-8F81-11EC-1D5B-6A5274E88DF4}"/>
          </ac:cxnSpMkLst>
        </pc:cxnChg>
        <pc:cxnChg chg="add mod">
          <ac:chgData name="Stefania Ciliberti" userId="05abe2e2-f8f5-4a67-a7b6-a82723f0acce" providerId="ADAL" clId="{8A5E9189-C0F1-4573-920F-3EDAD5B2550F}" dt="2023-11-22T15:31:13.122" v="5488" actId="1076"/>
          <ac:cxnSpMkLst>
            <pc:docMk/>
            <pc:sldMk cId="2008429893" sldId="265"/>
            <ac:cxnSpMk id="135" creationId="{D1CB7268-BFC2-BAF6-10B3-AF3A29B6DF41}"/>
          </ac:cxnSpMkLst>
        </pc:cxnChg>
        <pc:cxnChg chg="add mod">
          <ac:chgData name="Stefania Ciliberti" userId="05abe2e2-f8f5-4a67-a7b6-a82723f0acce" providerId="ADAL" clId="{8A5E9189-C0F1-4573-920F-3EDAD5B2550F}" dt="2023-11-22T15:31:46.561" v="5496" actId="14100"/>
          <ac:cxnSpMkLst>
            <pc:docMk/>
            <pc:sldMk cId="2008429893" sldId="265"/>
            <ac:cxnSpMk id="137" creationId="{047D7376-F3D5-2C92-9AE2-1E0182987A48}"/>
          </ac:cxnSpMkLst>
        </pc:cxnChg>
        <pc:cxnChg chg="add mod">
          <ac:chgData name="Stefania Ciliberti" userId="05abe2e2-f8f5-4a67-a7b6-a82723f0acce" providerId="ADAL" clId="{8A5E9189-C0F1-4573-920F-3EDAD5B2550F}" dt="2023-11-22T15:31:48.648" v="5497" actId="14100"/>
          <ac:cxnSpMkLst>
            <pc:docMk/>
            <pc:sldMk cId="2008429893" sldId="265"/>
            <ac:cxnSpMk id="142" creationId="{7FD6E9D5-D24A-81B6-96CB-97CAFFB81210}"/>
          </ac:cxnSpMkLst>
        </pc:cxnChg>
        <pc:cxnChg chg="add mod">
          <ac:chgData name="Stefania Ciliberti" userId="05abe2e2-f8f5-4a67-a7b6-a82723f0acce" providerId="ADAL" clId="{8A5E9189-C0F1-4573-920F-3EDAD5B2550F}" dt="2023-11-22T15:32:09.466" v="5502" actId="1076"/>
          <ac:cxnSpMkLst>
            <pc:docMk/>
            <pc:sldMk cId="2008429893" sldId="265"/>
            <ac:cxnSpMk id="152" creationId="{CA6C5A4C-7EA6-1B01-FDFE-D26BE86D1BC7}"/>
          </ac:cxnSpMkLst>
        </pc:cxnChg>
        <pc:cxnChg chg="add mod">
          <ac:chgData name="Stefania Ciliberti" userId="05abe2e2-f8f5-4a67-a7b6-a82723f0acce" providerId="ADAL" clId="{8A5E9189-C0F1-4573-920F-3EDAD5B2550F}" dt="2023-11-22T15:32:09.466" v="5502" actId="1076"/>
          <ac:cxnSpMkLst>
            <pc:docMk/>
            <pc:sldMk cId="2008429893" sldId="265"/>
            <ac:cxnSpMk id="153" creationId="{5BF795A1-CF59-BBCB-7151-2704A57D1481}"/>
          </ac:cxnSpMkLst>
        </pc:cxnChg>
        <pc:cxnChg chg="add mod">
          <ac:chgData name="Stefania Ciliberti" userId="05abe2e2-f8f5-4a67-a7b6-a82723f0acce" providerId="ADAL" clId="{8A5E9189-C0F1-4573-920F-3EDAD5B2550F}" dt="2023-11-22T15:32:45.627" v="5515" actId="14100"/>
          <ac:cxnSpMkLst>
            <pc:docMk/>
            <pc:sldMk cId="2008429893" sldId="265"/>
            <ac:cxnSpMk id="154" creationId="{BBFE1BC5-1DF4-C781-F3B1-8D020AAC6EF3}"/>
          </ac:cxnSpMkLst>
        </pc:cxnChg>
        <pc:cxnChg chg="add mod">
          <ac:chgData name="Stefania Ciliberti" userId="05abe2e2-f8f5-4a67-a7b6-a82723f0acce" providerId="ADAL" clId="{8A5E9189-C0F1-4573-920F-3EDAD5B2550F}" dt="2023-11-22T15:32:48.191" v="5516" actId="14100"/>
          <ac:cxnSpMkLst>
            <pc:docMk/>
            <pc:sldMk cId="2008429893" sldId="265"/>
            <ac:cxnSpMk id="155" creationId="{47B4F6F2-4430-5D79-E3B4-2F72FFEA6B19}"/>
          </ac:cxnSpMkLst>
        </pc:cxnChg>
        <pc:cxnChg chg="add mod">
          <ac:chgData name="Stefania Ciliberti" userId="05abe2e2-f8f5-4a67-a7b6-a82723f0acce" providerId="ADAL" clId="{8A5E9189-C0F1-4573-920F-3EDAD5B2550F}" dt="2023-11-22T15:33:01.617" v="5520" actId="14100"/>
          <ac:cxnSpMkLst>
            <pc:docMk/>
            <pc:sldMk cId="2008429893" sldId="265"/>
            <ac:cxnSpMk id="156" creationId="{CF44E1A4-4DA1-87F0-8013-F25A2813A190}"/>
          </ac:cxnSpMkLst>
        </pc:cxnChg>
        <pc:cxnChg chg="add mod">
          <ac:chgData name="Stefania Ciliberti" userId="05abe2e2-f8f5-4a67-a7b6-a82723f0acce" providerId="ADAL" clId="{8A5E9189-C0F1-4573-920F-3EDAD5B2550F}" dt="2023-11-22T15:32:58.870" v="5519" actId="14100"/>
          <ac:cxnSpMkLst>
            <pc:docMk/>
            <pc:sldMk cId="2008429893" sldId="265"/>
            <ac:cxnSpMk id="157" creationId="{EFEBDEE8-D640-F767-B31A-966C41823A2F}"/>
          </ac:cxnSpMkLst>
        </pc:cxnChg>
        <pc:cxnChg chg="add mod">
          <ac:chgData name="Stefania Ciliberti" userId="05abe2e2-f8f5-4a67-a7b6-a82723f0acce" providerId="ADAL" clId="{8A5E9189-C0F1-4573-920F-3EDAD5B2550F}" dt="2023-11-22T15:30:04.705" v="5467" actId="1076"/>
          <ac:cxnSpMkLst>
            <pc:docMk/>
            <pc:sldMk cId="2008429893" sldId="265"/>
            <ac:cxnSpMk id="158" creationId="{D3053714-A9BC-09ED-FFD8-F3BE8B47105E}"/>
          </ac:cxnSpMkLst>
        </pc:cxnChg>
        <pc:cxnChg chg="add mod">
          <ac:chgData name="Stefania Ciliberti" userId="05abe2e2-f8f5-4a67-a7b6-a82723f0acce" providerId="ADAL" clId="{8A5E9189-C0F1-4573-920F-3EDAD5B2550F}" dt="2023-11-22T15:30:04.705" v="5467" actId="1076"/>
          <ac:cxnSpMkLst>
            <pc:docMk/>
            <pc:sldMk cId="2008429893" sldId="265"/>
            <ac:cxnSpMk id="162" creationId="{30F8F14B-899F-6016-25A1-5B5A97DDB3A3}"/>
          </ac:cxnSpMkLst>
        </pc:cxnChg>
        <pc:cxnChg chg="add mod">
          <ac:chgData name="Stefania Ciliberti" userId="05abe2e2-f8f5-4a67-a7b6-a82723f0acce" providerId="ADAL" clId="{8A5E9189-C0F1-4573-920F-3EDAD5B2550F}" dt="2023-11-22T15:30:04.705" v="5467" actId="1076"/>
          <ac:cxnSpMkLst>
            <pc:docMk/>
            <pc:sldMk cId="2008429893" sldId="265"/>
            <ac:cxnSpMk id="163" creationId="{B1525C95-B72C-D9B6-E601-1FC03502A426}"/>
          </ac:cxnSpMkLst>
        </pc:cxnChg>
        <pc:cxnChg chg="add mod">
          <ac:chgData name="Stefania Ciliberti" userId="05abe2e2-f8f5-4a67-a7b6-a82723f0acce" providerId="ADAL" clId="{8A5E9189-C0F1-4573-920F-3EDAD5B2550F}" dt="2023-11-22T15:30:04.705" v="5467" actId="1076"/>
          <ac:cxnSpMkLst>
            <pc:docMk/>
            <pc:sldMk cId="2008429893" sldId="265"/>
            <ac:cxnSpMk id="164" creationId="{78604CAC-7AAE-8147-9AE5-638D9DD6A58E}"/>
          </ac:cxnSpMkLst>
        </pc:cxnChg>
        <pc:cxnChg chg="add mod">
          <ac:chgData name="Stefania Ciliberti" userId="05abe2e2-f8f5-4a67-a7b6-a82723f0acce" providerId="ADAL" clId="{8A5E9189-C0F1-4573-920F-3EDAD5B2550F}" dt="2023-11-22T15:32:09.466" v="5502" actId="1076"/>
          <ac:cxnSpMkLst>
            <pc:docMk/>
            <pc:sldMk cId="2008429893" sldId="265"/>
            <ac:cxnSpMk id="166" creationId="{44E17CB6-F9BB-2FC4-0AEE-7345F467AC3F}"/>
          </ac:cxnSpMkLst>
        </pc:cxnChg>
        <pc:cxnChg chg="add mod">
          <ac:chgData name="Stefania Ciliberti" userId="05abe2e2-f8f5-4a67-a7b6-a82723f0acce" providerId="ADAL" clId="{8A5E9189-C0F1-4573-920F-3EDAD5B2550F}" dt="2023-11-22T15:33:04.149" v="5521" actId="14100"/>
          <ac:cxnSpMkLst>
            <pc:docMk/>
            <pc:sldMk cId="2008429893" sldId="265"/>
            <ac:cxnSpMk id="168" creationId="{FC477C70-BC93-0BFC-492E-8A702F851D96}"/>
          </ac:cxnSpMkLst>
        </pc:cxnChg>
        <pc:cxnChg chg="add del mod">
          <ac:chgData name="Stefania Ciliberti" userId="05abe2e2-f8f5-4a67-a7b6-a82723f0acce" providerId="ADAL" clId="{8A5E9189-C0F1-4573-920F-3EDAD5B2550F}" dt="2023-11-22T15:30:14.321" v="5472" actId="478"/>
          <ac:cxnSpMkLst>
            <pc:docMk/>
            <pc:sldMk cId="2008429893" sldId="265"/>
            <ac:cxnSpMk id="170" creationId="{0E2577EF-5856-9911-69AA-16784146E2A6}"/>
          </ac:cxnSpMkLst>
        </pc:cxnChg>
        <pc:cxnChg chg="add mod">
          <ac:chgData name="Stefania Ciliberti" userId="05abe2e2-f8f5-4a67-a7b6-a82723f0acce" providerId="ADAL" clId="{8A5E9189-C0F1-4573-920F-3EDAD5B2550F}" dt="2023-11-22T15:33:06.402" v="5522" actId="14100"/>
          <ac:cxnSpMkLst>
            <pc:docMk/>
            <pc:sldMk cId="2008429893" sldId="265"/>
            <ac:cxnSpMk id="172" creationId="{0D5E494C-DE16-E8CD-112B-468F36328C23}"/>
          </ac:cxnSpMkLst>
        </pc:cxnChg>
        <pc:cxnChg chg="add mod">
          <ac:chgData name="Stefania Ciliberti" userId="05abe2e2-f8f5-4a67-a7b6-a82723f0acce" providerId="ADAL" clId="{8A5E9189-C0F1-4573-920F-3EDAD5B2550F}" dt="2023-11-22T15:32:09.466" v="5502" actId="1076"/>
          <ac:cxnSpMkLst>
            <pc:docMk/>
            <pc:sldMk cId="2008429893" sldId="265"/>
            <ac:cxnSpMk id="174" creationId="{4D8B1E2B-9670-1757-C73A-3DEB47FC4981}"/>
          </ac:cxnSpMkLst>
        </pc:cxnChg>
        <pc:cxnChg chg="add mod">
          <ac:chgData name="Stefania Ciliberti" userId="05abe2e2-f8f5-4a67-a7b6-a82723f0acce" providerId="ADAL" clId="{8A5E9189-C0F1-4573-920F-3EDAD5B2550F}" dt="2023-11-22T15:30:23.026" v="5476" actId="571"/>
          <ac:cxnSpMkLst>
            <pc:docMk/>
            <pc:sldMk cId="2008429893" sldId="265"/>
            <ac:cxnSpMk id="194" creationId="{4BACB2D5-1ADA-2210-6D94-C5A5050D4A0F}"/>
          </ac:cxnSpMkLst>
        </pc:cxnChg>
      </pc:sldChg>
      <pc:sldChg chg="addSp delSp modSp new del mod">
        <pc:chgData name="Stefania Ciliberti" userId="05abe2e2-f8f5-4a67-a7b6-a82723f0acce" providerId="ADAL" clId="{8A5E9189-C0F1-4573-920F-3EDAD5B2550F}" dt="2023-11-22T15:34:15.111" v="5544" actId="47"/>
        <pc:sldMkLst>
          <pc:docMk/>
          <pc:sldMk cId="751220748" sldId="266"/>
        </pc:sldMkLst>
        <pc:spChg chg="add mod">
          <ac:chgData name="Stefania Ciliberti" userId="05abe2e2-f8f5-4a67-a7b6-a82723f0acce" providerId="ADAL" clId="{8A5E9189-C0F1-4573-920F-3EDAD5B2550F}" dt="2023-11-22T14:57:01.059" v="5248"/>
          <ac:spMkLst>
            <pc:docMk/>
            <pc:sldMk cId="751220748" sldId="266"/>
            <ac:spMk id="2" creationId="{A7CA8166-9E8D-78D1-087A-41714D44EE7C}"/>
          </ac:spMkLst>
        </pc:spChg>
        <pc:spChg chg="del">
          <ac:chgData name="Stefania Ciliberti" userId="05abe2e2-f8f5-4a67-a7b6-a82723f0acce" providerId="ADAL" clId="{8A5E9189-C0F1-4573-920F-3EDAD5B2550F}" dt="2023-11-20T15:04:49.871" v="5086" actId="478"/>
          <ac:spMkLst>
            <pc:docMk/>
            <pc:sldMk cId="751220748" sldId="266"/>
            <ac:spMk id="2" creationId="{FA442FD4-C28B-97A8-24F0-6B47ED59FF06}"/>
          </ac:spMkLst>
        </pc:spChg>
        <pc:spChg chg="del">
          <ac:chgData name="Stefania Ciliberti" userId="05abe2e2-f8f5-4a67-a7b6-a82723f0acce" providerId="ADAL" clId="{8A5E9189-C0F1-4573-920F-3EDAD5B2550F}" dt="2023-11-20T15:04:49.871" v="5086" actId="478"/>
          <ac:spMkLst>
            <pc:docMk/>
            <pc:sldMk cId="751220748" sldId="266"/>
            <ac:spMk id="4" creationId="{9F687410-50C3-BFB3-95DF-25897C8A5143}"/>
          </ac:spMkLst>
        </pc:spChg>
        <pc:spChg chg="add mod">
          <ac:chgData name="Stefania Ciliberti" userId="05abe2e2-f8f5-4a67-a7b6-a82723f0acce" providerId="ADAL" clId="{8A5E9189-C0F1-4573-920F-3EDAD5B2550F}" dt="2023-11-20T15:05:09.560" v="5088" actId="1076"/>
          <ac:spMkLst>
            <pc:docMk/>
            <pc:sldMk cId="751220748" sldId="266"/>
            <ac:spMk id="5" creationId="{2E855C3E-29DE-74D5-8091-15087DB99FAD}"/>
          </ac:spMkLst>
        </pc:spChg>
        <pc:spChg chg="add mod">
          <ac:chgData name="Stefania Ciliberti" userId="05abe2e2-f8f5-4a67-a7b6-a82723f0acce" providerId="ADAL" clId="{8A5E9189-C0F1-4573-920F-3EDAD5B2550F}" dt="2023-11-20T15:05:09.560" v="5088" actId="1076"/>
          <ac:spMkLst>
            <pc:docMk/>
            <pc:sldMk cId="751220748" sldId="266"/>
            <ac:spMk id="6" creationId="{0978E1DD-FFD9-0111-210B-964690D906F4}"/>
          </ac:spMkLst>
        </pc:spChg>
        <pc:spChg chg="add mod">
          <ac:chgData name="Stefania Ciliberti" userId="05abe2e2-f8f5-4a67-a7b6-a82723f0acce" providerId="ADAL" clId="{8A5E9189-C0F1-4573-920F-3EDAD5B2550F}" dt="2023-11-20T15:05:09.560" v="5088" actId="1076"/>
          <ac:spMkLst>
            <pc:docMk/>
            <pc:sldMk cId="751220748" sldId="266"/>
            <ac:spMk id="7" creationId="{91795FF5-B2BA-C6AF-B9EA-8819023F923D}"/>
          </ac:spMkLst>
        </pc:spChg>
        <pc:spChg chg="add mod">
          <ac:chgData name="Stefania Ciliberti" userId="05abe2e2-f8f5-4a67-a7b6-a82723f0acce" providerId="ADAL" clId="{8A5E9189-C0F1-4573-920F-3EDAD5B2550F}" dt="2023-11-20T15:05:09.560" v="5088" actId="1076"/>
          <ac:spMkLst>
            <pc:docMk/>
            <pc:sldMk cId="751220748" sldId="266"/>
            <ac:spMk id="8" creationId="{400239C4-BD32-7E8D-786F-913B8BF5F3C4}"/>
          </ac:spMkLst>
        </pc:spChg>
        <pc:spChg chg="add mod">
          <ac:chgData name="Stefania Ciliberti" userId="05abe2e2-f8f5-4a67-a7b6-a82723f0acce" providerId="ADAL" clId="{8A5E9189-C0F1-4573-920F-3EDAD5B2550F}" dt="2023-11-20T15:05:09.560" v="5088" actId="1076"/>
          <ac:spMkLst>
            <pc:docMk/>
            <pc:sldMk cId="751220748" sldId="266"/>
            <ac:spMk id="9" creationId="{CE739C35-B60E-FFC8-453E-78D522857420}"/>
          </ac:spMkLst>
        </pc:spChg>
        <pc:spChg chg="add mod">
          <ac:chgData name="Stefania Ciliberti" userId="05abe2e2-f8f5-4a67-a7b6-a82723f0acce" providerId="ADAL" clId="{8A5E9189-C0F1-4573-920F-3EDAD5B2550F}" dt="2023-11-20T15:05:09.560" v="5088" actId="1076"/>
          <ac:spMkLst>
            <pc:docMk/>
            <pc:sldMk cId="751220748" sldId="266"/>
            <ac:spMk id="10" creationId="{ECC08714-BF99-B296-BC32-0E72A69686B8}"/>
          </ac:spMkLst>
        </pc:spChg>
        <pc:spChg chg="add mod">
          <ac:chgData name="Stefania Ciliberti" userId="05abe2e2-f8f5-4a67-a7b6-a82723f0acce" providerId="ADAL" clId="{8A5E9189-C0F1-4573-920F-3EDAD5B2550F}" dt="2023-11-20T15:05:09.560" v="5088" actId="1076"/>
          <ac:spMkLst>
            <pc:docMk/>
            <pc:sldMk cId="751220748" sldId="266"/>
            <ac:spMk id="11" creationId="{CBBC2D5F-7427-C3B7-773E-99419FD97DEF}"/>
          </ac:spMkLst>
        </pc:spChg>
        <pc:spChg chg="add mod">
          <ac:chgData name="Stefania Ciliberti" userId="05abe2e2-f8f5-4a67-a7b6-a82723f0acce" providerId="ADAL" clId="{8A5E9189-C0F1-4573-920F-3EDAD5B2550F}" dt="2023-11-20T15:05:09.560" v="5088" actId="1076"/>
          <ac:spMkLst>
            <pc:docMk/>
            <pc:sldMk cId="751220748" sldId="266"/>
            <ac:spMk id="12" creationId="{49F02B0B-E191-3B67-7D2A-7DEC83114F3A}"/>
          </ac:spMkLst>
        </pc:spChg>
        <pc:spChg chg="add mod">
          <ac:chgData name="Stefania Ciliberti" userId="05abe2e2-f8f5-4a67-a7b6-a82723f0acce" providerId="ADAL" clId="{8A5E9189-C0F1-4573-920F-3EDAD5B2550F}" dt="2023-11-20T15:05:09.560" v="5088" actId="1076"/>
          <ac:spMkLst>
            <pc:docMk/>
            <pc:sldMk cId="751220748" sldId="266"/>
            <ac:spMk id="13" creationId="{4C879E3F-4B52-86E2-2A9E-18E36B34495E}"/>
          </ac:spMkLst>
        </pc:spChg>
        <pc:spChg chg="add mod">
          <ac:chgData name="Stefania Ciliberti" userId="05abe2e2-f8f5-4a67-a7b6-a82723f0acce" providerId="ADAL" clId="{8A5E9189-C0F1-4573-920F-3EDAD5B2550F}" dt="2023-11-20T15:05:09.560" v="5088" actId="1076"/>
          <ac:spMkLst>
            <pc:docMk/>
            <pc:sldMk cId="751220748" sldId="266"/>
            <ac:spMk id="20" creationId="{7367155F-3456-D155-F46F-B4F8CF40F3C5}"/>
          </ac:spMkLst>
        </pc:spChg>
        <pc:spChg chg="add mod">
          <ac:chgData name="Stefania Ciliberti" userId="05abe2e2-f8f5-4a67-a7b6-a82723f0acce" providerId="ADAL" clId="{8A5E9189-C0F1-4573-920F-3EDAD5B2550F}" dt="2023-11-20T15:05:09.560" v="5088" actId="1076"/>
          <ac:spMkLst>
            <pc:docMk/>
            <pc:sldMk cId="751220748" sldId="266"/>
            <ac:spMk id="25" creationId="{EFE9E84C-0159-A001-9AC5-B272A1320D5C}"/>
          </ac:spMkLst>
        </pc:spChg>
        <pc:spChg chg="add mod">
          <ac:chgData name="Stefania Ciliberti" userId="05abe2e2-f8f5-4a67-a7b6-a82723f0acce" providerId="ADAL" clId="{8A5E9189-C0F1-4573-920F-3EDAD5B2550F}" dt="2023-11-20T15:05:09.560" v="5088" actId="1076"/>
          <ac:spMkLst>
            <pc:docMk/>
            <pc:sldMk cId="751220748" sldId="266"/>
            <ac:spMk id="26" creationId="{B350F078-1828-256C-07FC-AA1FA707E6C9}"/>
          </ac:spMkLst>
        </pc:spChg>
        <pc:spChg chg="add mod">
          <ac:chgData name="Stefania Ciliberti" userId="05abe2e2-f8f5-4a67-a7b6-a82723f0acce" providerId="ADAL" clId="{8A5E9189-C0F1-4573-920F-3EDAD5B2550F}" dt="2023-11-20T15:05:09.560" v="5088" actId="1076"/>
          <ac:spMkLst>
            <pc:docMk/>
            <pc:sldMk cId="751220748" sldId="266"/>
            <ac:spMk id="29" creationId="{84F58EB7-6001-7C84-EC6B-23132F3C6136}"/>
          </ac:spMkLst>
        </pc:spChg>
        <pc:spChg chg="add mod">
          <ac:chgData name="Stefania Ciliberti" userId="05abe2e2-f8f5-4a67-a7b6-a82723f0acce" providerId="ADAL" clId="{8A5E9189-C0F1-4573-920F-3EDAD5B2550F}" dt="2023-11-20T15:05:09.560" v="5088" actId="1076"/>
          <ac:spMkLst>
            <pc:docMk/>
            <pc:sldMk cId="751220748" sldId="266"/>
            <ac:spMk id="30" creationId="{603A61A9-A723-FF7D-7C4D-C140D1D4E6CD}"/>
          </ac:spMkLst>
        </pc:spChg>
        <pc:spChg chg="add mod">
          <ac:chgData name="Stefania Ciliberti" userId="05abe2e2-f8f5-4a67-a7b6-a82723f0acce" providerId="ADAL" clId="{8A5E9189-C0F1-4573-920F-3EDAD5B2550F}" dt="2023-11-20T15:05:09.560" v="5088" actId="1076"/>
          <ac:spMkLst>
            <pc:docMk/>
            <pc:sldMk cId="751220748" sldId="266"/>
            <ac:spMk id="31" creationId="{3FCF6393-7120-BF46-1CA2-3A225F60A66F}"/>
          </ac:spMkLst>
        </pc:spChg>
        <pc:spChg chg="add mod">
          <ac:chgData name="Stefania Ciliberti" userId="05abe2e2-f8f5-4a67-a7b6-a82723f0acce" providerId="ADAL" clId="{8A5E9189-C0F1-4573-920F-3EDAD5B2550F}" dt="2023-11-20T15:05:09.560" v="5088" actId="1076"/>
          <ac:spMkLst>
            <pc:docMk/>
            <pc:sldMk cId="751220748" sldId="266"/>
            <ac:spMk id="33" creationId="{53F867B1-6E52-8705-7A3E-E1931A97733D}"/>
          </ac:spMkLst>
        </pc:spChg>
        <pc:spChg chg="add mod">
          <ac:chgData name="Stefania Ciliberti" userId="05abe2e2-f8f5-4a67-a7b6-a82723f0acce" providerId="ADAL" clId="{8A5E9189-C0F1-4573-920F-3EDAD5B2550F}" dt="2023-11-20T15:05:09.560" v="5088" actId="1076"/>
          <ac:spMkLst>
            <pc:docMk/>
            <pc:sldMk cId="751220748" sldId="266"/>
            <ac:spMk id="34" creationId="{10C8D9A6-928E-E0AC-DC1A-18C6DC4B68B9}"/>
          </ac:spMkLst>
        </pc:spChg>
        <pc:spChg chg="add del mod">
          <ac:chgData name="Stefania Ciliberti" userId="05abe2e2-f8f5-4a67-a7b6-a82723f0acce" providerId="ADAL" clId="{8A5E9189-C0F1-4573-920F-3EDAD5B2550F}" dt="2023-11-20T15:05:11.773" v="5089" actId="478"/>
          <ac:spMkLst>
            <pc:docMk/>
            <pc:sldMk cId="751220748" sldId="266"/>
            <ac:spMk id="35" creationId="{4C14CC3A-EFC4-8797-CB60-14BE0B4422D2}"/>
          </ac:spMkLst>
        </pc:spChg>
        <pc:spChg chg="add del mod">
          <ac:chgData name="Stefania Ciliberti" userId="05abe2e2-f8f5-4a67-a7b6-a82723f0acce" providerId="ADAL" clId="{8A5E9189-C0F1-4573-920F-3EDAD5B2550F}" dt="2023-11-20T15:05:11.773" v="5089" actId="478"/>
          <ac:spMkLst>
            <pc:docMk/>
            <pc:sldMk cId="751220748" sldId="266"/>
            <ac:spMk id="36" creationId="{4AF7B67F-10BC-F9DB-13F0-9D839A1E5BC1}"/>
          </ac:spMkLst>
        </pc:spChg>
        <pc:spChg chg="add del mod">
          <ac:chgData name="Stefania Ciliberti" userId="05abe2e2-f8f5-4a67-a7b6-a82723f0acce" providerId="ADAL" clId="{8A5E9189-C0F1-4573-920F-3EDAD5B2550F}" dt="2023-11-20T15:05:11.773" v="5089" actId="478"/>
          <ac:spMkLst>
            <pc:docMk/>
            <pc:sldMk cId="751220748" sldId="266"/>
            <ac:spMk id="37" creationId="{ED74452A-2014-A4B3-0E0F-9FCB3D754689}"/>
          </ac:spMkLst>
        </pc:spChg>
        <pc:spChg chg="add del mod">
          <ac:chgData name="Stefania Ciliberti" userId="05abe2e2-f8f5-4a67-a7b6-a82723f0acce" providerId="ADAL" clId="{8A5E9189-C0F1-4573-920F-3EDAD5B2550F}" dt="2023-11-20T15:05:11.773" v="5089" actId="478"/>
          <ac:spMkLst>
            <pc:docMk/>
            <pc:sldMk cId="751220748" sldId="266"/>
            <ac:spMk id="38" creationId="{5A3A4E7B-4668-79C0-54FD-2AC1E67A4218}"/>
          </ac:spMkLst>
        </pc:spChg>
        <pc:spChg chg="add mod">
          <ac:chgData name="Stefania Ciliberti" userId="05abe2e2-f8f5-4a67-a7b6-a82723f0acce" providerId="ADAL" clId="{8A5E9189-C0F1-4573-920F-3EDAD5B2550F}" dt="2023-11-20T15:05:09.560" v="5088" actId="1076"/>
          <ac:spMkLst>
            <pc:docMk/>
            <pc:sldMk cId="751220748" sldId="266"/>
            <ac:spMk id="42" creationId="{C7995E42-B964-9AA8-9E62-6126868BB926}"/>
          </ac:spMkLst>
        </pc:spChg>
        <pc:spChg chg="add del mod">
          <ac:chgData name="Stefania Ciliberti" userId="05abe2e2-f8f5-4a67-a7b6-a82723f0acce" providerId="ADAL" clId="{8A5E9189-C0F1-4573-920F-3EDAD5B2550F}" dt="2023-11-20T15:05:20.768" v="5090" actId="478"/>
          <ac:spMkLst>
            <pc:docMk/>
            <pc:sldMk cId="751220748" sldId="266"/>
            <ac:spMk id="43" creationId="{2B57B0BB-328A-A897-97CF-FB8C9452BB52}"/>
          </ac:spMkLst>
        </pc:spChg>
        <pc:spChg chg="add mod">
          <ac:chgData name="Stefania Ciliberti" userId="05abe2e2-f8f5-4a67-a7b6-a82723f0acce" providerId="ADAL" clId="{8A5E9189-C0F1-4573-920F-3EDAD5B2550F}" dt="2023-11-20T15:05:09.560" v="5088" actId="1076"/>
          <ac:spMkLst>
            <pc:docMk/>
            <pc:sldMk cId="751220748" sldId="266"/>
            <ac:spMk id="45" creationId="{341F1BE3-337A-9C00-158D-471DBB6AAB1C}"/>
          </ac:spMkLst>
        </pc:spChg>
        <pc:spChg chg="add mod">
          <ac:chgData name="Stefania Ciliberti" userId="05abe2e2-f8f5-4a67-a7b6-a82723f0acce" providerId="ADAL" clId="{8A5E9189-C0F1-4573-920F-3EDAD5B2550F}" dt="2023-11-20T15:05:09.560" v="5088" actId="1076"/>
          <ac:spMkLst>
            <pc:docMk/>
            <pc:sldMk cId="751220748" sldId="266"/>
            <ac:spMk id="46" creationId="{22A2B37E-F3E7-4D50-0C30-E0921831BAF7}"/>
          </ac:spMkLst>
        </pc:spChg>
        <pc:spChg chg="add mod">
          <ac:chgData name="Stefania Ciliberti" userId="05abe2e2-f8f5-4a67-a7b6-a82723f0acce" providerId="ADAL" clId="{8A5E9189-C0F1-4573-920F-3EDAD5B2550F}" dt="2023-11-20T15:05:09.560" v="5088" actId="1076"/>
          <ac:spMkLst>
            <pc:docMk/>
            <pc:sldMk cId="751220748" sldId="266"/>
            <ac:spMk id="47" creationId="{6DB64A60-8F2A-D16C-DBB1-E0E61A7BDC19}"/>
          </ac:spMkLst>
        </pc:spChg>
        <pc:spChg chg="add mod">
          <ac:chgData name="Stefania Ciliberti" userId="05abe2e2-f8f5-4a67-a7b6-a82723f0acce" providerId="ADAL" clId="{8A5E9189-C0F1-4573-920F-3EDAD5B2550F}" dt="2023-11-20T15:05:09.560" v="5088" actId="1076"/>
          <ac:spMkLst>
            <pc:docMk/>
            <pc:sldMk cId="751220748" sldId="266"/>
            <ac:spMk id="48" creationId="{4BF15D6D-73BF-9DD9-39AD-60CD6F7C5D4B}"/>
          </ac:spMkLst>
        </pc:spChg>
        <pc:spChg chg="add mod">
          <ac:chgData name="Stefania Ciliberti" userId="05abe2e2-f8f5-4a67-a7b6-a82723f0acce" providerId="ADAL" clId="{8A5E9189-C0F1-4573-920F-3EDAD5B2550F}" dt="2023-11-20T15:05:09.560" v="5088" actId="1076"/>
          <ac:spMkLst>
            <pc:docMk/>
            <pc:sldMk cId="751220748" sldId="266"/>
            <ac:spMk id="49" creationId="{7DF30DC3-48CE-DBB9-AB24-F0E5D9FB9AB4}"/>
          </ac:spMkLst>
        </pc:spChg>
        <pc:spChg chg="add mod">
          <ac:chgData name="Stefania Ciliberti" userId="05abe2e2-f8f5-4a67-a7b6-a82723f0acce" providerId="ADAL" clId="{8A5E9189-C0F1-4573-920F-3EDAD5B2550F}" dt="2023-11-20T15:05:09.560" v="5088" actId="1076"/>
          <ac:spMkLst>
            <pc:docMk/>
            <pc:sldMk cId="751220748" sldId="266"/>
            <ac:spMk id="50" creationId="{A4FCB4DA-17D9-341B-E415-34ADF2CF2C2B}"/>
          </ac:spMkLst>
        </pc:spChg>
        <pc:spChg chg="add mod">
          <ac:chgData name="Stefania Ciliberti" userId="05abe2e2-f8f5-4a67-a7b6-a82723f0acce" providerId="ADAL" clId="{8A5E9189-C0F1-4573-920F-3EDAD5B2550F}" dt="2023-11-20T15:05:09.560" v="5088" actId="1076"/>
          <ac:spMkLst>
            <pc:docMk/>
            <pc:sldMk cId="751220748" sldId="266"/>
            <ac:spMk id="51" creationId="{A38BC536-C44C-8876-CE6E-C21C7642B7CF}"/>
          </ac:spMkLst>
        </pc:spChg>
        <pc:spChg chg="add mod">
          <ac:chgData name="Stefania Ciliberti" userId="05abe2e2-f8f5-4a67-a7b6-a82723f0acce" providerId="ADAL" clId="{8A5E9189-C0F1-4573-920F-3EDAD5B2550F}" dt="2023-11-20T15:05:09.560" v="5088" actId="1076"/>
          <ac:spMkLst>
            <pc:docMk/>
            <pc:sldMk cId="751220748" sldId="266"/>
            <ac:spMk id="55" creationId="{0D635913-7CED-C9D4-7DD2-4F0641BBC1FE}"/>
          </ac:spMkLst>
        </pc:spChg>
        <pc:spChg chg="add mod">
          <ac:chgData name="Stefania Ciliberti" userId="05abe2e2-f8f5-4a67-a7b6-a82723f0acce" providerId="ADAL" clId="{8A5E9189-C0F1-4573-920F-3EDAD5B2550F}" dt="2023-11-20T15:05:09.560" v="5088" actId="1076"/>
          <ac:spMkLst>
            <pc:docMk/>
            <pc:sldMk cId="751220748" sldId="266"/>
            <ac:spMk id="61" creationId="{19817905-7C25-394E-6BA4-3975DE4F46E8}"/>
          </ac:spMkLst>
        </pc:spChg>
        <pc:spChg chg="add mod">
          <ac:chgData name="Stefania Ciliberti" userId="05abe2e2-f8f5-4a67-a7b6-a82723f0acce" providerId="ADAL" clId="{8A5E9189-C0F1-4573-920F-3EDAD5B2550F}" dt="2023-11-20T15:05:09.560" v="5088" actId="1076"/>
          <ac:spMkLst>
            <pc:docMk/>
            <pc:sldMk cId="751220748" sldId="266"/>
            <ac:spMk id="62" creationId="{CB82D6BB-F58C-91A7-DCC3-31761AF2BE3E}"/>
          </ac:spMkLst>
        </pc:spChg>
        <pc:spChg chg="add mod">
          <ac:chgData name="Stefania Ciliberti" userId="05abe2e2-f8f5-4a67-a7b6-a82723f0acce" providerId="ADAL" clId="{8A5E9189-C0F1-4573-920F-3EDAD5B2550F}" dt="2023-11-20T15:05:09.560" v="5088" actId="1076"/>
          <ac:spMkLst>
            <pc:docMk/>
            <pc:sldMk cId="751220748" sldId="266"/>
            <ac:spMk id="63" creationId="{88234CBA-880E-FABB-470F-547B38754A80}"/>
          </ac:spMkLst>
        </pc:spChg>
        <pc:spChg chg="add mod">
          <ac:chgData name="Stefania Ciliberti" userId="05abe2e2-f8f5-4a67-a7b6-a82723f0acce" providerId="ADAL" clId="{8A5E9189-C0F1-4573-920F-3EDAD5B2550F}" dt="2023-11-20T15:05:09.560" v="5088" actId="1076"/>
          <ac:spMkLst>
            <pc:docMk/>
            <pc:sldMk cId="751220748" sldId="266"/>
            <ac:spMk id="67" creationId="{FB29C7C1-8365-9620-3955-1C3911ABC7F3}"/>
          </ac:spMkLst>
        </pc:spChg>
        <pc:spChg chg="add mod">
          <ac:chgData name="Stefania Ciliberti" userId="05abe2e2-f8f5-4a67-a7b6-a82723f0acce" providerId="ADAL" clId="{8A5E9189-C0F1-4573-920F-3EDAD5B2550F}" dt="2023-11-20T15:05:09.560" v="5088" actId="1076"/>
          <ac:spMkLst>
            <pc:docMk/>
            <pc:sldMk cId="751220748" sldId="266"/>
            <ac:spMk id="69" creationId="{6AF008EC-01FB-056C-3C2C-9369514DD25D}"/>
          </ac:spMkLst>
        </pc:spChg>
        <pc:spChg chg="add mod">
          <ac:chgData name="Stefania Ciliberti" userId="05abe2e2-f8f5-4a67-a7b6-a82723f0acce" providerId="ADAL" clId="{8A5E9189-C0F1-4573-920F-3EDAD5B2550F}" dt="2023-11-20T15:05:09.560" v="5088" actId="1076"/>
          <ac:spMkLst>
            <pc:docMk/>
            <pc:sldMk cId="751220748" sldId="266"/>
            <ac:spMk id="70" creationId="{A8065CAF-B7E8-C901-A877-1FC46A8C0B91}"/>
          </ac:spMkLst>
        </pc:spChg>
        <pc:spChg chg="add mod">
          <ac:chgData name="Stefania Ciliberti" userId="05abe2e2-f8f5-4a67-a7b6-a82723f0acce" providerId="ADAL" clId="{8A5E9189-C0F1-4573-920F-3EDAD5B2550F}" dt="2023-11-20T15:05:09.560" v="5088" actId="1076"/>
          <ac:spMkLst>
            <pc:docMk/>
            <pc:sldMk cId="751220748" sldId="266"/>
            <ac:spMk id="71" creationId="{54DA0D5C-F441-AFDF-60E1-60645EE7C5D5}"/>
          </ac:spMkLst>
        </pc:spChg>
        <pc:spChg chg="add mod">
          <ac:chgData name="Stefania Ciliberti" userId="05abe2e2-f8f5-4a67-a7b6-a82723f0acce" providerId="ADAL" clId="{8A5E9189-C0F1-4573-920F-3EDAD5B2550F}" dt="2023-11-20T15:05:09.560" v="5088" actId="1076"/>
          <ac:spMkLst>
            <pc:docMk/>
            <pc:sldMk cId="751220748" sldId="266"/>
            <ac:spMk id="72" creationId="{84D86E29-4229-7DF6-2364-467B9AF8DECD}"/>
          </ac:spMkLst>
        </pc:spChg>
        <pc:cxnChg chg="add mod">
          <ac:chgData name="Stefania Ciliberti" userId="05abe2e2-f8f5-4a67-a7b6-a82723f0acce" providerId="ADAL" clId="{8A5E9189-C0F1-4573-920F-3EDAD5B2550F}" dt="2023-11-22T14:57:05.705" v="5251" actId="14100"/>
          <ac:cxnSpMkLst>
            <pc:docMk/>
            <pc:sldMk cId="751220748" sldId="266"/>
            <ac:cxnSpMk id="4" creationId="{80BF92F4-4EC6-4F46-63E8-604ACF41F1A9}"/>
          </ac:cxnSpMkLst>
        </pc:cxnChg>
        <pc:cxnChg chg="add mod">
          <ac:chgData name="Stefania Ciliberti" userId="05abe2e2-f8f5-4a67-a7b6-a82723f0acce" providerId="ADAL" clId="{8A5E9189-C0F1-4573-920F-3EDAD5B2550F}" dt="2023-11-20T15:05:09.560" v="5088" actId="1076"/>
          <ac:cxnSpMkLst>
            <pc:docMk/>
            <pc:sldMk cId="751220748" sldId="266"/>
            <ac:cxnSpMk id="14" creationId="{21023278-6ED7-549A-C67D-04BF994C5844}"/>
          </ac:cxnSpMkLst>
        </pc:cxnChg>
        <pc:cxnChg chg="add mod">
          <ac:chgData name="Stefania Ciliberti" userId="05abe2e2-f8f5-4a67-a7b6-a82723f0acce" providerId="ADAL" clId="{8A5E9189-C0F1-4573-920F-3EDAD5B2550F}" dt="2023-11-20T15:05:09.560" v="5088" actId="1076"/>
          <ac:cxnSpMkLst>
            <pc:docMk/>
            <pc:sldMk cId="751220748" sldId="266"/>
            <ac:cxnSpMk id="15" creationId="{6E6F6925-4F6A-4BD5-60CE-B9ED76BA5ECA}"/>
          </ac:cxnSpMkLst>
        </pc:cxnChg>
        <pc:cxnChg chg="add mod">
          <ac:chgData name="Stefania Ciliberti" userId="05abe2e2-f8f5-4a67-a7b6-a82723f0acce" providerId="ADAL" clId="{8A5E9189-C0F1-4573-920F-3EDAD5B2550F}" dt="2023-11-20T15:05:09.560" v="5088" actId="1076"/>
          <ac:cxnSpMkLst>
            <pc:docMk/>
            <pc:sldMk cId="751220748" sldId="266"/>
            <ac:cxnSpMk id="16" creationId="{B44E25EC-D056-F5F9-7B2C-38DC3BA89C42}"/>
          </ac:cxnSpMkLst>
        </pc:cxnChg>
        <pc:cxnChg chg="add mod">
          <ac:chgData name="Stefania Ciliberti" userId="05abe2e2-f8f5-4a67-a7b6-a82723f0acce" providerId="ADAL" clId="{8A5E9189-C0F1-4573-920F-3EDAD5B2550F}" dt="2023-11-20T15:05:09.560" v="5088" actId="1076"/>
          <ac:cxnSpMkLst>
            <pc:docMk/>
            <pc:sldMk cId="751220748" sldId="266"/>
            <ac:cxnSpMk id="17" creationId="{06015714-8242-C23A-9672-61B716B603B7}"/>
          </ac:cxnSpMkLst>
        </pc:cxnChg>
        <pc:cxnChg chg="add mod">
          <ac:chgData name="Stefania Ciliberti" userId="05abe2e2-f8f5-4a67-a7b6-a82723f0acce" providerId="ADAL" clId="{8A5E9189-C0F1-4573-920F-3EDAD5B2550F}" dt="2023-11-20T15:05:09.560" v="5088" actId="1076"/>
          <ac:cxnSpMkLst>
            <pc:docMk/>
            <pc:sldMk cId="751220748" sldId="266"/>
            <ac:cxnSpMk id="18" creationId="{FE2202C1-C63D-3E91-4CBE-9CF52FCDECD3}"/>
          </ac:cxnSpMkLst>
        </pc:cxnChg>
        <pc:cxnChg chg="add mod">
          <ac:chgData name="Stefania Ciliberti" userId="05abe2e2-f8f5-4a67-a7b6-a82723f0acce" providerId="ADAL" clId="{8A5E9189-C0F1-4573-920F-3EDAD5B2550F}" dt="2023-11-20T15:05:09.560" v="5088" actId="1076"/>
          <ac:cxnSpMkLst>
            <pc:docMk/>
            <pc:sldMk cId="751220748" sldId="266"/>
            <ac:cxnSpMk id="19" creationId="{9134A0FA-657D-58A9-09E1-FCF8857F57EA}"/>
          </ac:cxnSpMkLst>
        </pc:cxnChg>
        <pc:cxnChg chg="add mod">
          <ac:chgData name="Stefania Ciliberti" userId="05abe2e2-f8f5-4a67-a7b6-a82723f0acce" providerId="ADAL" clId="{8A5E9189-C0F1-4573-920F-3EDAD5B2550F}" dt="2023-11-20T15:05:09.560" v="5088" actId="1076"/>
          <ac:cxnSpMkLst>
            <pc:docMk/>
            <pc:sldMk cId="751220748" sldId="266"/>
            <ac:cxnSpMk id="21" creationId="{2DF76539-A002-FFEC-AA48-65916EED1B3E}"/>
          </ac:cxnSpMkLst>
        </pc:cxnChg>
        <pc:cxnChg chg="add mod">
          <ac:chgData name="Stefania Ciliberti" userId="05abe2e2-f8f5-4a67-a7b6-a82723f0acce" providerId="ADAL" clId="{8A5E9189-C0F1-4573-920F-3EDAD5B2550F}" dt="2023-11-20T15:05:09.560" v="5088" actId="1076"/>
          <ac:cxnSpMkLst>
            <pc:docMk/>
            <pc:sldMk cId="751220748" sldId="266"/>
            <ac:cxnSpMk id="22" creationId="{B07A2FA5-BFD2-1DEC-FB61-3DAFE272A083}"/>
          </ac:cxnSpMkLst>
        </pc:cxnChg>
        <pc:cxnChg chg="add mod">
          <ac:chgData name="Stefania Ciliberti" userId="05abe2e2-f8f5-4a67-a7b6-a82723f0acce" providerId="ADAL" clId="{8A5E9189-C0F1-4573-920F-3EDAD5B2550F}" dt="2023-11-20T15:05:09.560" v="5088" actId="1076"/>
          <ac:cxnSpMkLst>
            <pc:docMk/>
            <pc:sldMk cId="751220748" sldId="266"/>
            <ac:cxnSpMk id="23" creationId="{B70C7F50-7B27-60AB-10CF-72A0D0C3B692}"/>
          </ac:cxnSpMkLst>
        </pc:cxnChg>
        <pc:cxnChg chg="add mod">
          <ac:chgData name="Stefania Ciliberti" userId="05abe2e2-f8f5-4a67-a7b6-a82723f0acce" providerId="ADAL" clId="{8A5E9189-C0F1-4573-920F-3EDAD5B2550F}" dt="2023-11-20T15:05:09.560" v="5088" actId="1076"/>
          <ac:cxnSpMkLst>
            <pc:docMk/>
            <pc:sldMk cId="751220748" sldId="266"/>
            <ac:cxnSpMk id="24" creationId="{F047A635-F5D2-F616-3060-FA66DB8B49AE}"/>
          </ac:cxnSpMkLst>
        </pc:cxnChg>
        <pc:cxnChg chg="add mod">
          <ac:chgData name="Stefania Ciliberti" userId="05abe2e2-f8f5-4a67-a7b6-a82723f0acce" providerId="ADAL" clId="{8A5E9189-C0F1-4573-920F-3EDAD5B2550F}" dt="2023-11-20T15:05:09.560" v="5088" actId="1076"/>
          <ac:cxnSpMkLst>
            <pc:docMk/>
            <pc:sldMk cId="751220748" sldId="266"/>
            <ac:cxnSpMk id="27" creationId="{4C637735-239F-AD75-F2BC-AD999C94E2DF}"/>
          </ac:cxnSpMkLst>
        </pc:cxnChg>
        <pc:cxnChg chg="add mod">
          <ac:chgData name="Stefania Ciliberti" userId="05abe2e2-f8f5-4a67-a7b6-a82723f0acce" providerId="ADAL" clId="{8A5E9189-C0F1-4573-920F-3EDAD5B2550F}" dt="2023-11-20T15:05:09.560" v="5088" actId="1076"/>
          <ac:cxnSpMkLst>
            <pc:docMk/>
            <pc:sldMk cId="751220748" sldId="266"/>
            <ac:cxnSpMk id="28" creationId="{7A017156-E6B8-F4BD-1FD3-DF9F4843E2B0}"/>
          </ac:cxnSpMkLst>
        </pc:cxnChg>
        <pc:cxnChg chg="add mod">
          <ac:chgData name="Stefania Ciliberti" userId="05abe2e2-f8f5-4a67-a7b6-a82723f0acce" providerId="ADAL" clId="{8A5E9189-C0F1-4573-920F-3EDAD5B2550F}" dt="2023-11-20T15:05:09.560" v="5088" actId="1076"/>
          <ac:cxnSpMkLst>
            <pc:docMk/>
            <pc:sldMk cId="751220748" sldId="266"/>
            <ac:cxnSpMk id="32" creationId="{B673238B-DC60-05D8-8747-D641BCBE7317}"/>
          </ac:cxnSpMkLst>
        </pc:cxnChg>
        <pc:cxnChg chg="add mod">
          <ac:chgData name="Stefania Ciliberti" userId="05abe2e2-f8f5-4a67-a7b6-a82723f0acce" providerId="ADAL" clId="{8A5E9189-C0F1-4573-920F-3EDAD5B2550F}" dt="2023-11-20T15:05:09.560" v="5088" actId="1076"/>
          <ac:cxnSpMkLst>
            <pc:docMk/>
            <pc:sldMk cId="751220748" sldId="266"/>
            <ac:cxnSpMk id="39" creationId="{C806812F-B1B7-7DB4-66F0-F50D08283892}"/>
          </ac:cxnSpMkLst>
        </pc:cxnChg>
        <pc:cxnChg chg="add mod">
          <ac:chgData name="Stefania Ciliberti" userId="05abe2e2-f8f5-4a67-a7b6-a82723f0acce" providerId="ADAL" clId="{8A5E9189-C0F1-4573-920F-3EDAD5B2550F}" dt="2023-11-20T15:05:09.560" v="5088" actId="1076"/>
          <ac:cxnSpMkLst>
            <pc:docMk/>
            <pc:sldMk cId="751220748" sldId="266"/>
            <ac:cxnSpMk id="40" creationId="{5B4C30BE-EC23-C9EA-6D40-8CFE41A47379}"/>
          </ac:cxnSpMkLst>
        </pc:cxnChg>
        <pc:cxnChg chg="add del mod">
          <ac:chgData name="Stefania Ciliberti" userId="05abe2e2-f8f5-4a67-a7b6-a82723f0acce" providerId="ADAL" clId="{8A5E9189-C0F1-4573-920F-3EDAD5B2550F}" dt="2023-11-20T15:05:11.773" v="5089" actId="478"/>
          <ac:cxnSpMkLst>
            <pc:docMk/>
            <pc:sldMk cId="751220748" sldId="266"/>
            <ac:cxnSpMk id="41" creationId="{B1BCBA79-4669-5EFD-18F8-B56010D08656}"/>
          </ac:cxnSpMkLst>
        </pc:cxnChg>
        <pc:cxnChg chg="add del mod">
          <ac:chgData name="Stefania Ciliberti" userId="05abe2e2-f8f5-4a67-a7b6-a82723f0acce" providerId="ADAL" clId="{8A5E9189-C0F1-4573-920F-3EDAD5B2550F}" dt="2023-11-20T15:05:20.768" v="5090" actId="478"/>
          <ac:cxnSpMkLst>
            <pc:docMk/>
            <pc:sldMk cId="751220748" sldId="266"/>
            <ac:cxnSpMk id="44" creationId="{0086BDE7-258B-F3E3-2FF3-158CF7DDDF97}"/>
          </ac:cxnSpMkLst>
        </pc:cxnChg>
        <pc:cxnChg chg="add mod">
          <ac:chgData name="Stefania Ciliberti" userId="05abe2e2-f8f5-4a67-a7b6-a82723f0acce" providerId="ADAL" clId="{8A5E9189-C0F1-4573-920F-3EDAD5B2550F}" dt="2023-11-20T15:05:09.560" v="5088" actId="1076"/>
          <ac:cxnSpMkLst>
            <pc:docMk/>
            <pc:sldMk cId="751220748" sldId="266"/>
            <ac:cxnSpMk id="52" creationId="{AF7B4A16-36AB-6E27-4B6F-65835D4CEA49}"/>
          </ac:cxnSpMkLst>
        </pc:cxnChg>
        <pc:cxnChg chg="add mod">
          <ac:chgData name="Stefania Ciliberti" userId="05abe2e2-f8f5-4a67-a7b6-a82723f0acce" providerId="ADAL" clId="{8A5E9189-C0F1-4573-920F-3EDAD5B2550F}" dt="2023-11-20T15:05:09.560" v="5088" actId="1076"/>
          <ac:cxnSpMkLst>
            <pc:docMk/>
            <pc:sldMk cId="751220748" sldId="266"/>
            <ac:cxnSpMk id="53" creationId="{26014A2E-6831-1914-12AD-6B013A642BE2}"/>
          </ac:cxnSpMkLst>
        </pc:cxnChg>
        <pc:cxnChg chg="add mod">
          <ac:chgData name="Stefania Ciliberti" userId="05abe2e2-f8f5-4a67-a7b6-a82723f0acce" providerId="ADAL" clId="{8A5E9189-C0F1-4573-920F-3EDAD5B2550F}" dt="2023-11-20T15:05:09.560" v="5088" actId="1076"/>
          <ac:cxnSpMkLst>
            <pc:docMk/>
            <pc:sldMk cId="751220748" sldId="266"/>
            <ac:cxnSpMk id="54" creationId="{380093C3-B793-2BF6-7451-6DC0BAB694E0}"/>
          </ac:cxnSpMkLst>
        </pc:cxnChg>
        <pc:cxnChg chg="add mod">
          <ac:chgData name="Stefania Ciliberti" userId="05abe2e2-f8f5-4a67-a7b6-a82723f0acce" providerId="ADAL" clId="{8A5E9189-C0F1-4573-920F-3EDAD5B2550F}" dt="2023-11-20T15:05:09.560" v="5088" actId="1076"/>
          <ac:cxnSpMkLst>
            <pc:docMk/>
            <pc:sldMk cId="751220748" sldId="266"/>
            <ac:cxnSpMk id="56" creationId="{ECB9F910-C848-7DEB-1766-22128CE282A6}"/>
          </ac:cxnSpMkLst>
        </pc:cxnChg>
        <pc:cxnChg chg="add mod">
          <ac:chgData name="Stefania Ciliberti" userId="05abe2e2-f8f5-4a67-a7b6-a82723f0acce" providerId="ADAL" clId="{8A5E9189-C0F1-4573-920F-3EDAD5B2550F}" dt="2023-11-20T15:05:09.560" v="5088" actId="1076"/>
          <ac:cxnSpMkLst>
            <pc:docMk/>
            <pc:sldMk cId="751220748" sldId="266"/>
            <ac:cxnSpMk id="57" creationId="{BE9DBE5C-D98A-B253-5AD8-8CB353A98B86}"/>
          </ac:cxnSpMkLst>
        </pc:cxnChg>
        <pc:cxnChg chg="add mod">
          <ac:chgData name="Stefania Ciliberti" userId="05abe2e2-f8f5-4a67-a7b6-a82723f0acce" providerId="ADAL" clId="{8A5E9189-C0F1-4573-920F-3EDAD5B2550F}" dt="2023-11-20T15:05:09.560" v="5088" actId="1076"/>
          <ac:cxnSpMkLst>
            <pc:docMk/>
            <pc:sldMk cId="751220748" sldId="266"/>
            <ac:cxnSpMk id="58" creationId="{EFFC1991-3329-F6FB-B1AD-15FD35504F83}"/>
          </ac:cxnSpMkLst>
        </pc:cxnChg>
        <pc:cxnChg chg="add mod">
          <ac:chgData name="Stefania Ciliberti" userId="05abe2e2-f8f5-4a67-a7b6-a82723f0acce" providerId="ADAL" clId="{8A5E9189-C0F1-4573-920F-3EDAD5B2550F}" dt="2023-11-20T15:05:09.560" v="5088" actId="1076"/>
          <ac:cxnSpMkLst>
            <pc:docMk/>
            <pc:sldMk cId="751220748" sldId="266"/>
            <ac:cxnSpMk id="59" creationId="{3391109F-3C97-64D1-F111-EFA9B74360A1}"/>
          </ac:cxnSpMkLst>
        </pc:cxnChg>
        <pc:cxnChg chg="add mod">
          <ac:chgData name="Stefania Ciliberti" userId="05abe2e2-f8f5-4a67-a7b6-a82723f0acce" providerId="ADAL" clId="{8A5E9189-C0F1-4573-920F-3EDAD5B2550F}" dt="2023-11-20T15:05:09.560" v="5088" actId="1076"/>
          <ac:cxnSpMkLst>
            <pc:docMk/>
            <pc:sldMk cId="751220748" sldId="266"/>
            <ac:cxnSpMk id="60" creationId="{294C507A-F00B-7CC4-A6E8-6DD6F4CD5AED}"/>
          </ac:cxnSpMkLst>
        </pc:cxnChg>
        <pc:cxnChg chg="add mod">
          <ac:chgData name="Stefania Ciliberti" userId="05abe2e2-f8f5-4a67-a7b6-a82723f0acce" providerId="ADAL" clId="{8A5E9189-C0F1-4573-920F-3EDAD5B2550F}" dt="2023-11-20T15:05:09.560" v="5088" actId="1076"/>
          <ac:cxnSpMkLst>
            <pc:docMk/>
            <pc:sldMk cId="751220748" sldId="266"/>
            <ac:cxnSpMk id="64" creationId="{F16432E1-AFF6-7FBC-DA6E-A12AF78E7FC6}"/>
          </ac:cxnSpMkLst>
        </pc:cxnChg>
        <pc:cxnChg chg="add mod">
          <ac:chgData name="Stefania Ciliberti" userId="05abe2e2-f8f5-4a67-a7b6-a82723f0acce" providerId="ADAL" clId="{8A5E9189-C0F1-4573-920F-3EDAD5B2550F}" dt="2023-11-20T15:05:09.560" v="5088" actId="1076"/>
          <ac:cxnSpMkLst>
            <pc:docMk/>
            <pc:sldMk cId="751220748" sldId="266"/>
            <ac:cxnSpMk id="65" creationId="{E0EFEFA0-12A0-23EE-CE18-3D3E9F4298E5}"/>
          </ac:cxnSpMkLst>
        </pc:cxnChg>
        <pc:cxnChg chg="add mod">
          <ac:chgData name="Stefania Ciliberti" userId="05abe2e2-f8f5-4a67-a7b6-a82723f0acce" providerId="ADAL" clId="{8A5E9189-C0F1-4573-920F-3EDAD5B2550F}" dt="2023-11-20T15:05:09.560" v="5088" actId="1076"/>
          <ac:cxnSpMkLst>
            <pc:docMk/>
            <pc:sldMk cId="751220748" sldId="266"/>
            <ac:cxnSpMk id="66" creationId="{DF8A97B8-1DAC-9C3E-5CA2-32BF9C5E7738}"/>
          </ac:cxnSpMkLst>
        </pc:cxnChg>
        <pc:cxnChg chg="add mod">
          <ac:chgData name="Stefania Ciliberti" userId="05abe2e2-f8f5-4a67-a7b6-a82723f0acce" providerId="ADAL" clId="{8A5E9189-C0F1-4573-920F-3EDAD5B2550F}" dt="2023-11-20T15:05:09.560" v="5088" actId="1076"/>
          <ac:cxnSpMkLst>
            <pc:docMk/>
            <pc:sldMk cId="751220748" sldId="266"/>
            <ac:cxnSpMk id="68" creationId="{07E462CF-DE45-0F15-8551-33ED76949A30}"/>
          </ac:cxnSpMkLst>
        </pc:cxnChg>
      </pc:sldChg>
      <pc:sldChg chg="addSp delSp modSp new del mod">
        <pc:chgData name="Stefania Ciliberti" userId="05abe2e2-f8f5-4a67-a7b6-a82723f0acce" providerId="ADAL" clId="{8A5E9189-C0F1-4573-920F-3EDAD5B2550F}" dt="2023-11-23T11:07:04.102" v="6631" actId="47"/>
        <pc:sldMkLst>
          <pc:docMk/>
          <pc:sldMk cId="4151913499" sldId="266"/>
        </pc:sldMkLst>
        <pc:spChg chg="del">
          <ac:chgData name="Stefania Ciliberti" userId="05abe2e2-f8f5-4a67-a7b6-a82723f0acce" providerId="ADAL" clId="{8A5E9189-C0F1-4573-920F-3EDAD5B2550F}" dt="2023-11-23T09:00:18.132" v="5548" actId="478"/>
          <ac:spMkLst>
            <pc:docMk/>
            <pc:sldMk cId="4151913499" sldId="266"/>
            <ac:spMk id="2" creationId="{69F0A3C2-E747-DD10-C2A7-41CE4636B78B}"/>
          </ac:spMkLst>
        </pc:spChg>
        <pc:spChg chg="del">
          <ac:chgData name="Stefania Ciliberti" userId="05abe2e2-f8f5-4a67-a7b6-a82723f0acce" providerId="ADAL" clId="{8A5E9189-C0F1-4573-920F-3EDAD5B2550F}" dt="2023-11-23T09:00:16.352" v="5547" actId="478"/>
          <ac:spMkLst>
            <pc:docMk/>
            <pc:sldMk cId="4151913499" sldId="266"/>
            <ac:spMk id="4" creationId="{9FA1036A-8D9A-FB30-75F0-3467050C59E7}"/>
          </ac:spMkLst>
        </pc:spChg>
        <pc:spChg chg="add del mod">
          <ac:chgData name="Stefania Ciliberti" userId="05abe2e2-f8f5-4a67-a7b6-a82723f0acce" providerId="ADAL" clId="{8A5E9189-C0F1-4573-920F-3EDAD5B2550F}" dt="2023-11-23T10:40:16.840" v="6556" actId="478"/>
          <ac:spMkLst>
            <pc:docMk/>
            <pc:sldMk cId="4151913499" sldId="266"/>
            <ac:spMk id="5" creationId="{1896D5D0-D137-2C18-2B45-EFDC09FD4C2C}"/>
          </ac:spMkLst>
        </pc:spChg>
        <pc:spChg chg="add mod">
          <ac:chgData name="Stefania Ciliberti" userId="05abe2e2-f8f5-4a67-a7b6-a82723f0acce" providerId="ADAL" clId="{8A5E9189-C0F1-4573-920F-3EDAD5B2550F}" dt="2023-11-23T10:40:21.832" v="6557" actId="1076"/>
          <ac:spMkLst>
            <pc:docMk/>
            <pc:sldMk cId="4151913499" sldId="266"/>
            <ac:spMk id="6" creationId="{8A3B1993-32BE-9E90-CE56-934B7BC80222}"/>
          </ac:spMkLst>
        </pc:spChg>
        <pc:spChg chg="add mod">
          <ac:chgData name="Stefania Ciliberti" userId="05abe2e2-f8f5-4a67-a7b6-a82723f0acce" providerId="ADAL" clId="{8A5E9189-C0F1-4573-920F-3EDAD5B2550F}" dt="2023-11-23T10:40:21.832" v="6557" actId="1076"/>
          <ac:spMkLst>
            <pc:docMk/>
            <pc:sldMk cId="4151913499" sldId="266"/>
            <ac:spMk id="7" creationId="{998602DF-FF2F-B00C-5243-DCC4CF9B58E0}"/>
          </ac:spMkLst>
        </pc:spChg>
        <pc:spChg chg="add mod">
          <ac:chgData name="Stefania Ciliberti" userId="05abe2e2-f8f5-4a67-a7b6-a82723f0acce" providerId="ADAL" clId="{8A5E9189-C0F1-4573-920F-3EDAD5B2550F}" dt="2023-11-23T10:40:21.832" v="6557" actId="1076"/>
          <ac:spMkLst>
            <pc:docMk/>
            <pc:sldMk cId="4151913499" sldId="266"/>
            <ac:spMk id="8" creationId="{FF2AF735-B8EF-26F6-E456-66649B4E691E}"/>
          </ac:spMkLst>
        </pc:spChg>
        <pc:spChg chg="add mod">
          <ac:chgData name="Stefania Ciliberti" userId="05abe2e2-f8f5-4a67-a7b6-a82723f0acce" providerId="ADAL" clId="{8A5E9189-C0F1-4573-920F-3EDAD5B2550F}" dt="2023-11-23T10:40:21.832" v="6557" actId="1076"/>
          <ac:spMkLst>
            <pc:docMk/>
            <pc:sldMk cId="4151913499" sldId="266"/>
            <ac:spMk id="9" creationId="{0E6507FF-3177-DE95-DB4E-49CE7E7B29D0}"/>
          </ac:spMkLst>
        </pc:spChg>
        <pc:spChg chg="add mod">
          <ac:chgData name="Stefania Ciliberti" userId="05abe2e2-f8f5-4a67-a7b6-a82723f0acce" providerId="ADAL" clId="{8A5E9189-C0F1-4573-920F-3EDAD5B2550F}" dt="2023-11-23T10:40:21.832" v="6557" actId="1076"/>
          <ac:spMkLst>
            <pc:docMk/>
            <pc:sldMk cId="4151913499" sldId="266"/>
            <ac:spMk id="10" creationId="{07A45FEF-C9C4-5145-FF61-E5900A13EEDB}"/>
          </ac:spMkLst>
        </pc:spChg>
        <pc:spChg chg="add mod">
          <ac:chgData name="Stefania Ciliberti" userId="05abe2e2-f8f5-4a67-a7b6-a82723f0acce" providerId="ADAL" clId="{8A5E9189-C0F1-4573-920F-3EDAD5B2550F}" dt="2023-11-23T10:40:21.832" v="6557" actId="1076"/>
          <ac:spMkLst>
            <pc:docMk/>
            <pc:sldMk cId="4151913499" sldId="266"/>
            <ac:spMk id="11" creationId="{8D6278F3-183B-0472-A05C-15DEBA830E44}"/>
          </ac:spMkLst>
        </pc:spChg>
        <pc:spChg chg="add mod">
          <ac:chgData name="Stefania Ciliberti" userId="05abe2e2-f8f5-4a67-a7b6-a82723f0acce" providerId="ADAL" clId="{8A5E9189-C0F1-4573-920F-3EDAD5B2550F}" dt="2023-11-23T10:27:42.958" v="6219" actId="20577"/>
          <ac:spMkLst>
            <pc:docMk/>
            <pc:sldMk cId="4151913499" sldId="266"/>
            <ac:spMk id="12" creationId="{44115246-2056-C040-AD36-9DBCF4424502}"/>
          </ac:spMkLst>
        </pc:spChg>
        <pc:spChg chg="add mod">
          <ac:chgData name="Stefania Ciliberti" userId="05abe2e2-f8f5-4a67-a7b6-a82723f0acce" providerId="ADAL" clId="{8A5E9189-C0F1-4573-920F-3EDAD5B2550F}" dt="2023-11-23T09:06:33.318" v="5877" actId="14100"/>
          <ac:spMkLst>
            <pc:docMk/>
            <pc:sldMk cId="4151913499" sldId="266"/>
            <ac:spMk id="13" creationId="{29AD0A09-85FC-2AA2-59D4-5070B5D7DAD5}"/>
          </ac:spMkLst>
        </pc:spChg>
        <pc:spChg chg="add del mod">
          <ac:chgData name="Stefania Ciliberti" userId="05abe2e2-f8f5-4a67-a7b6-a82723f0acce" providerId="ADAL" clId="{8A5E9189-C0F1-4573-920F-3EDAD5B2550F}" dt="2023-11-23T10:08:23.846" v="6037" actId="478"/>
          <ac:spMkLst>
            <pc:docMk/>
            <pc:sldMk cId="4151913499" sldId="266"/>
            <ac:spMk id="14" creationId="{21E4BF0A-185A-BC27-99E1-676EC8F49F9B}"/>
          </ac:spMkLst>
        </pc:spChg>
        <pc:spChg chg="add mod">
          <ac:chgData name="Stefania Ciliberti" userId="05abe2e2-f8f5-4a67-a7b6-a82723f0acce" providerId="ADAL" clId="{8A5E9189-C0F1-4573-920F-3EDAD5B2550F}" dt="2023-11-23T10:06:47.112" v="5975" actId="20577"/>
          <ac:spMkLst>
            <pc:docMk/>
            <pc:sldMk cId="4151913499" sldId="266"/>
            <ac:spMk id="15" creationId="{2CF29F24-41CB-E9AE-BEF8-8EFE6479A233}"/>
          </ac:spMkLst>
        </pc:spChg>
        <pc:spChg chg="add mod">
          <ac:chgData name="Stefania Ciliberti" userId="05abe2e2-f8f5-4a67-a7b6-a82723f0acce" providerId="ADAL" clId="{8A5E9189-C0F1-4573-920F-3EDAD5B2550F}" dt="2023-11-23T10:11:15.984" v="6121" actId="1076"/>
          <ac:spMkLst>
            <pc:docMk/>
            <pc:sldMk cId="4151913499" sldId="266"/>
            <ac:spMk id="16" creationId="{8BA70D0B-35FD-2AC4-033A-76EF894ADEFD}"/>
          </ac:spMkLst>
        </pc:spChg>
        <pc:spChg chg="add del mod">
          <ac:chgData name="Stefania Ciliberti" userId="05abe2e2-f8f5-4a67-a7b6-a82723f0acce" providerId="ADAL" clId="{8A5E9189-C0F1-4573-920F-3EDAD5B2550F}" dt="2023-11-23T10:08:23.846" v="6037" actId="478"/>
          <ac:spMkLst>
            <pc:docMk/>
            <pc:sldMk cId="4151913499" sldId="266"/>
            <ac:spMk id="17" creationId="{9E700F50-743C-A32D-7D75-D1FB7A4B1C95}"/>
          </ac:spMkLst>
        </pc:spChg>
        <pc:spChg chg="add mod">
          <ac:chgData name="Stefania Ciliberti" userId="05abe2e2-f8f5-4a67-a7b6-a82723f0acce" providerId="ADAL" clId="{8A5E9189-C0F1-4573-920F-3EDAD5B2550F}" dt="2023-11-23T10:11:15.984" v="6121" actId="1076"/>
          <ac:spMkLst>
            <pc:docMk/>
            <pc:sldMk cId="4151913499" sldId="266"/>
            <ac:spMk id="18" creationId="{9CD0C338-DDF8-8373-21B9-EF9ABDCF2E89}"/>
          </ac:spMkLst>
        </pc:spChg>
        <pc:spChg chg="add mod">
          <ac:chgData name="Stefania Ciliberti" userId="05abe2e2-f8f5-4a67-a7b6-a82723f0acce" providerId="ADAL" clId="{8A5E9189-C0F1-4573-920F-3EDAD5B2550F}" dt="2023-11-23T10:08:04.805" v="6024" actId="108"/>
          <ac:spMkLst>
            <pc:docMk/>
            <pc:sldMk cId="4151913499" sldId="266"/>
            <ac:spMk id="19" creationId="{804DE76C-AA7A-2B55-75D3-41C8CA871153}"/>
          </ac:spMkLst>
        </pc:spChg>
        <pc:spChg chg="add mod">
          <ac:chgData name="Stefania Ciliberti" userId="05abe2e2-f8f5-4a67-a7b6-a82723f0acce" providerId="ADAL" clId="{8A5E9189-C0F1-4573-920F-3EDAD5B2550F}" dt="2023-11-23T10:11:15.984" v="6121" actId="1076"/>
          <ac:spMkLst>
            <pc:docMk/>
            <pc:sldMk cId="4151913499" sldId="266"/>
            <ac:spMk id="20" creationId="{741493CD-580C-0068-DF04-CB18066F786B}"/>
          </ac:spMkLst>
        </pc:spChg>
        <pc:spChg chg="add mod">
          <ac:chgData name="Stefania Ciliberti" userId="05abe2e2-f8f5-4a67-a7b6-a82723f0acce" providerId="ADAL" clId="{8A5E9189-C0F1-4573-920F-3EDAD5B2550F}" dt="2023-11-23T10:09:42.995" v="6040" actId="1076"/>
          <ac:spMkLst>
            <pc:docMk/>
            <pc:sldMk cId="4151913499" sldId="266"/>
            <ac:spMk id="21" creationId="{3D99E0D8-F127-8DCC-493F-00B14878F256}"/>
          </ac:spMkLst>
        </pc:spChg>
        <pc:spChg chg="add mod">
          <ac:chgData name="Stefania Ciliberti" userId="05abe2e2-f8f5-4a67-a7b6-a82723f0acce" providerId="ADAL" clId="{8A5E9189-C0F1-4573-920F-3EDAD5B2550F}" dt="2023-11-23T10:10:13.012" v="6120" actId="20577"/>
          <ac:spMkLst>
            <pc:docMk/>
            <pc:sldMk cId="4151913499" sldId="266"/>
            <ac:spMk id="22" creationId="{050E4616-B421-4C24-453B-45DCEF4307A2}"/>
          </ac:spMkLst>
        </pc:spChg>
        <pc:spChg chg="add mod">
          <ac:chgData name="Stefania Ciliberti" userId="05abe2e2-f8f5-4a67-a7b6-a82723f0acce" providerId="ADAL" clId="{8A5E9189-C0F1-4573-920F-3EDAD5B2550F}" dt="2023-11-23T10:09:45.816" v="6042" actId="20577"/>
          <ac:spMkLst>
            <pc:docMk/>
            <pc:sldMk cId="4151913499" sldId="266"/>
            <ac:spMk id="23" creationId="{4C87BBD8-B4A9-FE18-D631-4C1D06C60124}"/>
          </ac:spMkLst>
        </pc:spChg>
      </pc:sldChg>
      <pc:sldChg chg="addSp delSp modSp new del mod">
        <pc:chgData name="Stefania Ciliberti" userId="05abe2e2-f8f5-4a67-a7b6-a82723f0acce" providerId="ADAL" clId="{8A5E9189-C0F1-4573-920F-3EDAD5B2550F}" dt="2023-11-22T15:34:17.208" v="5545" actId="47"/>
        <pc:sldMkLst>
          <pc:docMk/>
          <pc:sldMk cId="2023350651" sldId="267"/>
        </pc:sldMkLst>
        <pc:spChg chg="del">
          <ac:chgData name="Stefania Ciliberti" userId="05abe2e2-f8f5-4a67-a7b6-a82723f0acce" providerId="ADAL" clId="{8A5E9189-C0F1-4573-920F-3EDAD5B2550F}" dt="2023-11-20T15:05:45.518" v="5092" actId="478"/>
          <ac:spMkLst>
            <pc:docMk/>
            <pc:sldMk cId="2023350651" sldId="267"/>
            <ac:spMk id="2" creationId="{EAA8CFDC-C646-32B4-980C-D9152FC0AE5E}"/>
          </ac:spMkLst>
        </pc:spChg>
        <pc:spChg chg="add mod">
          <ac:chgData name="Stefania Ciliberti" userId="05abe2e2-f8f5-4a67-a7b6-a82723f0acce" providerId="ADAL" clId="{8A5E9189-C0F1-4573-920F-3EDAD5B2550F}" dt="2023-11-22T14:55:46.076" v="5237" actId="14100"/>
          <ac:spMkLst>
            <pc:docMk/>
            <pc:sldMk cId="2023350651" sldId="267"/>
            <ac:spMk id="2" creationId="{F1E18CC1-BE3C-2D70-1B0A-160C001EF066}"/>
          </ac:spMkLst>
        </pc:spChg>
        <pc:spChg chg="del">
          <ac:chgData name="Stefania Ciliberti" userId="05abe2e2-f8f5-4a67-a7b6-a82723f0acce" providerId="ADAL" clId="{8A5E9189-C0F1-4573-920F-3EDAD5B2550F}" dt="2023-11-20T15:05:45.518" v="5092" actId="478"/>
          <ac:spMkLst>
            <pc:docMk/>
            <pc:sldMk cId="2023350651" sldId="267"/>
            <ac:spMk id="4" creationId="{D5CCD95C-09B3-9851-270A-F119E2204482}"/>
          </ac:spMkLst>
        </pc:spChg>
        <pc:spChg chg="add mod">
          <ac:chgData name="Stefania Ciliberti" userId="05abe2e2-f8f5-4a67-a7b6-a82723f0acce" providerId="ADAL" clId="{8A5E9189-C0F1-4573-920F-3EDAD5B2550F}" dt="2023-11-20T15:05:57.411" v="5094" actId="1076"/>
          <ac:spMkLst>
            <pc:docMk/>
            <pc:sldMk cId="2023350651" sldId="267"/>
            <ac:spMk id="5" creationId="{1FAE22DD-A052-16E2-914E-C8B43386FF42}"/>
          </ac:spMkLst>
        </pc:spChg>
        <pc:spChg chg="add mod">
          <ac:chgData name="Stefania Ciliberti" userId="05abe2e2-f8f5-4a67-a7b6-a82723f0acce" providerId="ADAL" clId="{8A5E9189-C0F1-4573-920F-3EDAD5B2550F}" dt="2023-11-20T15:05:57.411" v="5094" actId="1076"/>
          <ac:spMkLst>
            <pc:docMk/>
            <pc:sldMk cId="2023350651" sldId="267"/>
            <ac:spMk id="6" creationId="{E2A0851C-E7EF-38FA-92C4-36EA733EFB2E}"/>
          </ac:spMkLst>
        </pc:spChg>
        <pc:spChg chg="add mod">
          <ac:chgData name="Stefania Ciliberti" userId="05abe2e2-f8f5-4a67-a7b6-a82723f0acce" providerId="ADAL" clId="{8A5E9189-C0F1-4573-920F-3EDAD5B2550F}" dt="2023-11-20T15:05:57.411" v="5094" actId="1076"/>
          <ac:spMkLst>
            <pc:docMk/>
            <pc:sldMk cId="2023350651" sldId="267"/>
            <ac:spMk id="7" creationId="{847BB00A-5CC3-0D1D-C315-30CDA2A5E6C5}"/>
          </ac:spMkLst>
        </pc:spChg>
        <pc:spChg chg="add mod">
          <ac:chgData name="Stefania Ciliberti" userId="05abe2e2-f8f5-4a67-a7b6-a82723f0acce" providerId="ADAL" clId="{8A5E9189-C0F1-4573-920F-3EDAD5B2550F}" dt="2023-11-20T15:05:57.411" v="5094" actId="1076"/>
          <ac:spMkLst>
            <pc:docMk/>
            <pc:sldMk cId="2023350651" sldId="267"/>
            <ac:spMk id="8" creationId="{5F7EE6C2-5A07-33B9-F401-303DCCE2092C}"/>
          </ac:spMkLst>
        </pc:spChg>
        <pc:spChg chg="add mod">
          <ac:chgData name="Stefania Ciliberti" userId="05abe2e2-f8f5-4a67-a7b6-a82723f0acce" providerId="ADAL" clId="{8A5E9189-C0F1-4573-920F-3EDAD5B2550F}" dt="2023-11-20T15:05:57.411" v="5094" actId="1076"/>
          <ac:spMkLst>
            <pc:docMk/>
            <pc:sldMk cId="2023350651" sldId="267"/>
            <ac:spMk id="9" creationId="{C4A6E302-B548-D946-F497-A5568BD50FAA}"/>
          </ac:spMkLst>
        </pc:spChg>
        <pc:spChg chg="add mod">
          <ac:chgData name="Stefania Ciliberti" userId="05abe2e2-f8f5-4a67-a7b6-a82723f0acce" providerId="ADAL" clId="{8A5E9189-C0F1-4573-920F-3EDAD5B2550F}" dt="2023-11-20T15:05:57.411" v="5094" actId="1076"/>
          <ac:spMkLst>
            <pc:docMk/>
            <pc:sldMk cId="2023350651" sldId="267"/>
            <ac:spMk id="10" creationId="{BDFA5090-1196-E944-BCE6-B62C8AED7BC7}"/>
          </ac:spMkLst>
        </pc:spChg>
        <pc:spChg chg="add mod">
          <ac:chgData name="Stefania Ciliberti" userId="05abe2e2-f8f5-4a67-a7b6-a82723f0acce" providerId="ADAL" clId="{8A5E9189-C0F1-4573-920F-3EDAD5B2550F}" dt="2023-11-20T15:05:57.411" v="5094" actId="1076"/>
          <ac:spMkLst>
            <pc:docMk/>
            <pc:sldMk cId="2023350651" sldId="267"/>
            <ac:spMk id="11" creationId="{82A7C668-647A-5364-BA99-EEF3DA3C37F2}"/>
          </ac:spMkLst>
        </pc:spChg>
        <pc:spChg chg="add mod">
          <ac:chgData name="Stefania Ciliberti" userId="05abe2e2-f8f5-4a67-a7b6-a82723f0acce" providerId="ADAL" clId="{8A5E9189-C0F1-4573-920F-3EDAD5B2550F}" dt="2023-11-20T15:05:57.411" v="5094" actId="1076"/>
          <ac:spMkLst>
            <pc:docMk/>
            <pc:sldMk cId="2023350651" sldId="267"/>
            <ac:spMk id="12" creationId="{85AD5CED-BC58-7C27-815E-1A4F63A8B5F3}"/>
          </ac:spMkLst>
        </pc:spChg>
        <pc:spChg chg="add mod">
          <ac:chgData name="Stefania Ciliberti" userId="05abe2e2-f8f5-4a67-a7b6-a82723f0acce" providerId="ADAL" clId="{8A5E9189-C0F1-4573-920F-3EDAD5B2550F}" dt="2023-11-20T15:05:57.411" v="5094" actId="1076"/>
          <ac:spMkLst>
            <pc:docMk/>
            <pc:sldMk cId="2023350651" sldId="267"/>
            <ac:spMk id="13" creationId="{7FB2AFF1-EEF2-099A-0F47-C3C0354841BD}"/>
          </ac:spMkLst>
        </pc:spChg>
        <pc:spChg chg="add mod">
          <ac:chgData name="Stefania Ciliberti" userId="05abe2e2-f8f5-4a67-a7b6-a82723f0acce" providerId="ADAL" clId="{8A5E9189-C0F1-4573-920F-3EDAD5B2550F}" dt="2023-11-20T15:05:57.411" v="5094" actId="1076"/>
          <ac:spMkLst>
            <pc:docMk/>
            <pc:sldMk cId="2023350651" sldId="267"/>
            <ac:spMk id="14" creationId="{7870A5E8-226E-F3F8-85D2-9E809E1C3B40}"/>
          </ac:spMkLst>
        </pc:spChg>
        <pc:spChg chg="add mod">
          <ac:chgData name="Stefania Ciliberti" userId="05abe2e2-f8f5-4a67-a7b6-a82723f0acce" providerId="ADAL" clId="{8A5E9189-C0F1-4573-920F-3EDAD5B2550F}" dt="2023-11-20T15:19:34.470" v="5193" actId="20577"/>
          <ac:spMkLst>
            <pc:docMk/>
            <pc:sldMk cId="2023350651" sldId="267"/>
            <ac:spMk id="22" creationId="{C48BCF54-925F-E9A2-F1F1-9F30059D67D5}"/>
          </ac:spMkLst>
        </pc:spChg>
        <pc:spChg chg="add mod">
          <ac:chgData name="Stefania Ciliberti" userId="05abe2e2-f8f5-4a67-a7b6-a82723f0acce" providerId="ADAL" clId="{8A5E9189-C0F1-4573-920F-3EDAD5B2550F}" dt="2023-11-20T15:05:57.411" v="5094" actId="1076"/>
          <ac:spMkLst>
            <pc:docMk/>
            <pc:sldMk cId="2023350651" sldId="267"/>
            <ac:spMk id="23" creationId="{0B2A112F-59EC-C715-8765-703C6C859CA3}"/>
          </ac:spMkLst>
        </pc:spChg>
        <pc:spChg chg="add mod">
          <ac:chgData name="Stefania Ciliberti" userId="05abe2e2-f8f5-4a67-a7b6-a82723f0acce" providerId="ADAL" clId="{8A5E9189-C0F1-4573-920F-3EDAD5B2550F}" dt="2023-11-20T15:05:57.411" v="5094" actId="1076"/>
          <ac:spMkLst>
            <pc:docMk/>
            <pc:sldMk cId="2023350651" sldId="267"/>
            <ac:spMk id="24" creationId="{CCCD9666-9E79-BC22-16A2-B964E2562D62}"/>
          </ac:spMkLst>
        </pc:spChg>
        <pc:spChg chg="add mod">
          <ac:chgData name="Stefania Ciliberti" userId="05abe2e2-f8f5-4a67-a7b6-a82723f0acce" providerId="ADAL" clId="{8A5E9189-C0F1-4573-920F-3EDAD5B2550F}" dt="2023-11-20T15:05:57.411" v="5094" actId="1076"/>
          <ac:spMkLst>
            <pc:docMk/>
            <pc:sldMk cId="2023350651" sldId="267"/>
            <ac:spMk id="28" creationId="{42AC3359-8AB2-B65B-FC86-B0BD87678820}"/>
          </ac:spMkLst>
        </pc:spChg>
        <pc:spChg chg="add mod">
          <ac:chgData name="Stefania Ciliberti" userId="05abe2e2-f8f5-4a67-a7b6-a82723f0acce" providerId="ADAL" clId="{8A5E9189-C0F1-4573-920F-3EDAD5B2550F}" dt="2023-11-20T15:05:57.411" v="5094" actId="1076"/>
          <ac:spMkLst>
            <pc:docMk/>
            <pc:sldMk cId="2023350651" sldId="267"/>
            <ac:spMk id="29" creationId="{A3C87A71-D820-F063-7C41-FC11C67C2BAB}"/>
          </ac:spMkLst>
        </pc:spChg>
        <pc:spChg chg="add mod">
          <ac:chgData name="Stefania Ciliberti" userId="05abe2e2-f8f5-4a67-a7b6-a82723f0acce" providerId="ADAL" clId="{8A5E9189-C0F1-4573-920F-3EDAD5B2550F}" dt="2023-11-20T15:05:57.411" v="5094" actId="1076"/>
          <ac:spMkLst>
            <pc:docMk/>
            <pc:sldMk cId="2023350651" sldId="267"/>
            <ac:spMk id="32" creationId="{ACD65443-26A0-9425-0E87-DAD8A2B2393A}"/>
          </ac:spMkLst>
        </pc:spChg>
        <pc:spChg chg="add del mod">
          <ac:chgData name="Stefania Ciliberti" userId="05abe2e2-f8f5-4a67-a7b6-a82723f0acce" providerId="ADAL" clId="{8A5E9189-C0F1-4573-920F-3EDAD5B2550F}" dt="2023-11-20T15:06:07.647" v="5096" actId="478"/>
          <ac:spMkLst>
            <pc:docMk/>
            <pc:sldMk cId="2023350651" sldId="267"/>
            <ac:spMk id="33" creationId="{E4BDF96E-3650-3C70-881B-14E7AAD165B3}"/>
          </ac:spMkLst>
        </pc:spChg>
        <pc:spChg chg="add del mod">
          <ac:chgData name="Stefania Ciliberti" userId="05abe2e2-f8f5-4a67-a7b6-a82723f0acce" providerId="ADAL" clId="{8A5E9189-C0F1-4573-920F-3EDAD5B2550F}" dt="2023-11-20T15:06:07.647" v="5096" actId="478"/>
          <ac:spMkLst>
            <pc:docMk/>
            <pc:sldMk cId="2023350651" sldId="267"/>
            <ac:spMk id="34" creationId="{7125E851-4FA6-6610-70B9-24D866AC608C}"/>
          </ac:spMkLst>
        </pc:spChg>
        <pc:spChg chg="add del mod">
          <ac:chgData name="Stefania Ciliberti" userId="05abe2e2-f8f5-4a67-a7b6-a82723f0acce" providerId="ADAL" clId="{8A5E9189-C0F1-4573-920F-3EDAD5B2550F}" dt="2023-11-20T15:06:07.647" v="5096" actId="478"/>
          <ac:spMkLst>
            <pc:docMk/>
            <pc:sldMk cId="2023350651" sldId="267"/>
            <ac:spMk id="36" creationId="{02A4D2F8-7694-A44D-6657-6725E380B1E6}"/>
          </ac:spMkLst>
        </pc:spChg>
        <pc:spChg chg="add mod">
          <ac:chgData name="Stefania Ciliberti" userId="05abe2e2-f8f5-4a67-a7b6-a82723f0acce" providerId="ADAL" clId="{8A5E9189-C0F1-4573-920F-3EDAD5B2550F}" dt="2023-11-22T14:56:20.177" v="5240"/>
          <ac:spMkLst>
            <pc:docMk/>
            <pc:sldMk cId="2023350651" sldId="267"/>
            <ac:spMk id="36" creationId="{A92B19C5-BC3B-55BD-5F0C-DEDF4F0C1152}"/>
          </ac:spMkLst>
        </pc:spChg>
        <pc:spChg chg="add del mod">
          <ac:chgData name="Stefania Ciliberti" userId="05abe2e2-f8f5-4a67-a7b6-a82723f0acce" providerId="ADAL" clId="{8A5E9189-C0F1-4573-920F-3EDAD5B2550F}" dt="2023-11-20T15:06:07.647" v="5096" actId="478"/>
          <ac:spMkLst>
            <pc:docMk/>
            <pc:sldMk cId="2023350651" sldId="267"/>
            <ac:spMk id="37" creationId="{0A4B9EB8-B473-BD78-CBEF-88304BAC5DD6}"/>
          </ac:spMkLst>
        </pc:spChg>
        <pc:spChg chg="add del mod">
          <ac:chgData name="Stefania Ciliberti" userId="05abe2e2-f8f5-4a67-a7b6-a82723f0acce" providerId="ADAL" clId="{8A5E9189-C0F1-4573-920F-3EDAD5B2550F}" dt="2023-11-20T15:06:05.281" v="5095" actId="478"/>
          <ac:spMkLst>
            <pc:docMk/>
            <pc:sldMk cId="2023350651" sldId="267"/>
            <ac:spMk id="38" creationId="{BC38E2B6-A99A-D5FB-19ED-DC4880F0B454}"/>
          </ac:spMkLst>
        </pc:spChg>
        <pc:spChg chg="add del mod">
          <ac:chgData name="Stefania Ciliberti" userId="05abe2e2-f8f5-4a67-a7b6-a82723f0acce" providerId="ADAL" clId="{8A5E9189-C0F1-4573-920F-3EDAD5B2550F}" dt="2023-11-20T15:06:05.281" v="5095" actId="478"/>
          <ac:spMkLst>
            <pc:docMk/>
            <pc:sldMk cId="2023350651" sldId="267"/>
            <ac:spMk id="39" creationId="{9D8BFD86-443C-EA1D-C28C-89391D48529F}"/>
          </ac:spMkLst>
        </pc:spChg>
        <pc:spChg chg="add del mod">
          <ac:chgData name="Stefania Ciliberti" userId="05abe2e2-f8f5-4a67-a7b6-a82723f0acce" providerId="ADAL" clId="{8A5E9189-C0F1-4573-920F-3EDAD5B2550F}" dt="2023-11-20T15:06:05.281" v="5095" actId="478"/>
          <ac:spMkLst>
            <pc:docMk/>
            <pc:sldMk cId="2023350651" sldId="267"/>
            <ac:spMk id="40" creationId="{2866ABE2-42D0-F678-BD28-02BE185C92D2}"/>
          </ac:spMkLst>
        </pc:spChg>
        <pc:spChg chg="add del mod">
          <ac:chgData name="Stefania Ciliberti" userId="05abe2e2-f8f5-4a67-a7b6-a82723f0acce" providerId="ADAL" clId="{8A5E9189-C0F1-4573-920F-3EDAD5B2550F}" dt="2023-11-20T15:06:05.281" v="5095" actId="478"/>
          <ac:spMkLst>
            <pc:docMk/>
            <pc:sldMk cId="2023350651" sldId="267"/>
            <ac:spMk id="41" creationId="{26C88560-7462-8A68-C295-78A1A341CD34}"/>
          </ac:spMkLst>
        </pc:spChg>
        <pc:spChg chg="add mod">
          <ac:chgData name="Stefania Ciliberti" userId="05abe2e2-f8f5-4a67-a7b6-a82723f0acce" providerId="ADAL" clId="{8A5E9189-C0F1-4573-920F-3EDAD5B2550F}" dt="2023-11-20T15:05:57.411" v="5094" actId="1076"/>
          <ac:spMkLst>
            <pc:docMk/>
            <pc:sldMk cId="2023350651" sldId="267"/>
            <ac:spMk id="45" creationId="{B360771B-D049-D444-2005-74FCA74DC3F8}"/>
          </ac:spMkLst>
        </pc:spChg>
        <pc:spChg chg="add mod">
          <ac:chgData name="Stefania Ciliberti" userId="05abe2e2-f8f5-4a67-a7b6-a82723f0acce" providerId="ADAL" clId="{8A5E9189-C0F1-4573-920F-3EDAD5B2550F}" dt="2023-11-20T15:05:57.411" v="5094" actId="1076"/>
          <ac:spMkLst>
            <pc:docMk/>
            <pc:sldMk cId="2023350651" sldId="267"/>
            <ac:spMk id="46" creationId="{DF30BB07-E29C-76FC-57E2-69937CB9A491}"/>
          </ac:spMkLst>
        </pc:spChg>
        <pc:spChg chg="add mod">
          <ac:chgData name="Stefania Ciliberti" userId="05abe2e2-f8f5-4a67-a7b6-a82723f0acce" providerId="ADAL" clId="{8A5E9189-C0F1-4573-920F-3EDAD5B2550F}" dt="2023-11-20T15:05:57.411" v="5094" actId="1076"/>
          <ac:spMkLst>
            <pc:docMk/>
            <pc:sldMk cId="2023350651" sldId="267"/>
            <ac:spMk id="49" creationId="{2D3B1DBD-03FA-62A2-ED0D-B1D8BB675205}"/>
          </ac:spMkLst>
        </pc:spChg>
        <pc:spChg chg="add mod">
          <ac:chgData name="Stefania Ciliberti" userId="05abe2e2-f8f5-4a67-a7b6-a82723f0acce" providerId="ADAL" clId="{8A5E9189-C0F1-4573-920F-3EDAD5B2550F}" dt="2023-11-20T15:05:57.411" v="5094" actId="1076"/>
          <ac:spMkLst>
            <pc:docMk/>
            <pc:sldMk cId="2023350651" sldId="267"/>
            <ac:spMk id="50" creationId="{C98DF1A7-2580-78BF-FECE-6F4357ADAF3C}"/>
          </ac:spMkLst>
        </pc:spChg>
        <pc:spChg chg="add mod">
          <ac:chgData name="Stefania Ciliberti" userId="05abe2e2-f8f5-4a67-a7b6-a82723f0acce" providerId="ADAL" clId="{8A5E9189-C0F1-4573-920F-3EDAD5B2550F}" dt="2023-11-20T15:05:57.411" v="5094" actId="1076"/>
          <ac:spMkLst>
            <pc:docMk/>
            <pc:sldMk cId="2023350651" sldId="267"/>
            <ac:spMk id="51" creationId="{5BBBE2C1-C65C-CC67-B41F-E727A57A7F8D}"/>
          </ac:spMkLst>
        </pc:spChg>
        <pc:spChg chg="add mod">
          <ac:chgData name="Stefania Ciliberti" userId="05abe2e2-f8f5-4a67-a7b6-a82723f0acce" providerId="ADAL" clId="{8A5E9189-C0F1-4573-920F-3EDAD5B2550F}" dt="2023-11-20T15:05:57.411" v="5094" actId="1076"/>
          <ac:spMkLst>
            <pc:docMk/>
            <pc:sldMk cId="2023350651" sldId="267"/>
            <ac:spMk id="52" creationId="{AF24C3F1-4FBC-10ED-6937-3689D6B71BFD}"/>
          </ac:spMkLst>
        </pc:spChg>
        <pc:spChg chg="add mod">
          <ac:chgData name="Stefania Ciliberti" userId="05abe2e2-f8f5-4a67-a7b6-a82723f0acce" providerId="ADAL" clId="{8A5E9189-C0F1-4573-920F-3EDAD5B2550F}" dt="2023-11-20T15:05:57.411" v="5094" actId="1076"/>
          <ac:spMkLst>
            <pc:docMk/>
            <pc:sldMk cId="2023350651" sldId="267"/>
            <ac:spMk id="53" creationId="{06B13617-7647-4F83-E6A3-A878F6B3EFFA}"/>
          </ac:spMkLst>
        </pc:spChg>
        <pc:spChg chg="add mod">
          <ac:chgData name="Stefania Ciliberti" userId="05abe2e2-f8f5-4a67-a7b6-a82723f0acce" providerId="ADAL" clId="{8A5E9189-C0F1-4573-920F-3EDAD5B2550F}" dt="2023-11-20T15:05:57.411" v="5094" actId="1076"/>
          <ac:spMkLst>
            <pc:docMk/>
            <pc:sldMk cId="2023350651" sldId="267"/>
            <ac:spMk id="54" creationId="{7254EABE-8888-3883-37A9-3194D553140A}"/>
          </ac:spMkLst>
        </pc:spChg>
        <pc:spChg chg="add mod">
          <ac:chgData name="Stefania Ciliberti" userId="05abe2e2-f8f5-4a67-a7b6-a82723f0acce" providerId="ADAL" clId="{8A5E9189-C0F1-4573-920F-3EDAD5B2550F}" dt="2023-11-20T15:05:57.411" v="5094" actId="1076"/>
          <ac:spMkLst>
            <pc:docMk/>
            <pc:sldMk cId="2023350651" sldId="267"/>
            <ac:spMk id="55" creationId="{5D5F2802-31F6-54B8-FAA4-B7DB95320663}"/>
          </ac:spMkLst>
        </pc:spChg>
        <pc:spChg chg="add mod">
          <ac:chgData name="Stefania Ciliberti" userId="05abe2e2-f8f5-4a67-a7b6-a82723f0acce" providerId="ADAL" clId="{8A5E9189-C0F1-4573-920F-3EDAD5B2550F}" dt="2023-11-20T15:05:57.411" v="5094" actId="1076"/>
          <ac:spMkLst>
            <pc:docMk/>
            <pc:sldMk cId="2023350651" sldId="267"/>
            <ac:spMk id="56" creationId="{7A9CB597-4FB8-0B12-8F3B-C1C8B0219316}"/>
          </ac:spMkLst>
        </pc:spChg>
        <pc:spChg chg="add mod">
          <ac:chgData name="Stefania Ciliberti" userId="05abe2e2-f8f5-4a67-a7b6-a82723f0acce" providerId="ADAL" clId="{8A5E9189-C0F1-4573-920F-3EDAD5B2550F}" dt="2023-11-20T15:05:57.411" v="5094" actId="1076"/>
          <ac:spMkLst>
            <pc:docMk/>
            <pc:sldMk cId="2023350651" sldId="267"/>
            <ac:spMk id="57" creationId="{0A5A7C39-3B28-3208-05C2-EB8021CC253F}"/>
          </ac:spMkLst>
        </pc:spChg>
        <pc:spChg chg="add mod">
          <ac:chgData name="Stefania Ciliberti" userId="05abe2e2-f8f5-4a67-a7b6-a82723f0acce" providerId="ADAL" clId="{8A5E9189-C0F1-4573-920F-3EDAD5B2550F}" dt="2023-11-20T15:05:57.411" v="5094" actId="1076"/>
          <ac:spMkLst>
            <pc:docMk/>
            <pc:sldMk cId="2023350651" sldId="267"/>
            <ac:spMk id="61" creationId="{533E04EA-4E83-F47B-FED2-EC2A712ED340}"/>
          </ac:spMkLst>
        </pc:spChg>
        <pc:spChg chg="add mod">
          <ac:chgData name="Stefania Ciliberti" userId="05abe2e2-f8f5-4a67-a7b6-a82723f0acce" providerId="ADAL" clId="{8A5E9189-C0F1-4573-920F-3EDAD5B2550F}" dt="2023-11-20T15:05:57.411" v="5094" actId="1076"/>
          <ac:spMkLst>
            <pc:docMk/>
            <pc:sldMk cId="2023350651" sldId="267"/>
            <ac:spMk id="62" creationId="{0E5CA884-A948-4D44-AB62-F6F47AA3AE22}"/>
          </ac:spMkLst>
        </pc:spChg>
        <pc:spChg chg="add mod">
          <ac:chgData name="Stefania Ciliberti" userId="05abe2e2-f8f5-4a67-a7b6-a82723f0acce" providerId="ADAL" clId="{8A5E9189-C0F1-4573-920F-3EDAD5B2550F}" dt="2023-11-20T15:05:57.411" v="5094" actId="1076"/>
          <ac:spMkLst>
            <pc:docMk/>
            <pc:sldMk cId="2023350651" sldId="267"/>
            <ac:spMk id="68" creationId="{70CB3617-54CD-733C-A888-4CD4AFF9520A}"/>
          </ac:spMkLst>
        </pc:spChg>
        <pc:spChg chg="add mod">
          <ac:chgData name="Stefania Ciliberti" userId="05abe2e2-f8f5-4a67-a7b6-a82723f0acce" providerId="ADAL" clId="{8A5E9189-C0F1-4573-920F-3EDAD5B2550F}" dt="2023-11-20T15:05:57.411" v="5094" actId="1076"/>
          <ac:spMkLst>
            <pc:docMk/>
            <pc:sldMk cId="2023350651" sldId="267"/>
            <ac:spMk id="69" creationId="{6FB3024A-A9B4-1A36-2974-5F275B5FA6E7}"/>
          </ac:spMkLst>
        </pc:spChg>
        <pc:spChg chg="add mod">
          <ac:chgData name="Stefania Ciliberti" userId="05abe2e2-f8f5-4a67-a7b6-a82723f0acce" providerId="ADAL" clId="{8A5E9189-C0F1-4573-920F-3EDAD5B2550F}" dt="2023-11-20T15:05:57.411" v="5094" actId="1076"/>
          <ac:spMkLst>
            <pc:docMk/>
            <pc:sldMk cId="2023350651" sldId="267"/>
            <ac:spMk id="70" creationId="{7E859C0C-87F6-4C4F-E828-740F81606CFF}"/>
          </ac:spMkLst>
        </pc:spChg>
        <pc:spChg chg="add mod">
          <ac:chgData name="Stefania Ciliberti" userId="05abe2e2-f8f5-4a67-a7b6-a82723f0acce" providerId="ADAL" clId="{8A5E9189-C0F1-4573-920F-3EDAD5B2550F}" dt="2023-11-20T15:05:57.411" v="5094" actId="1076"/>
          <ac:spMkLst>
            <pc:docMk/>
            <pc:sldMk cId="2023350651" sldId="267"/>
            <ac:spMk id="71" creationId="{0A5AF1D8-FF3F-069A-E3FE-84B121B491AE}"/>
          </ac:spMkLst>
        </pc:spChg>
        <pc:spChg chg="add mod">
          <ac:chgData name="Stefania Ciliberti" userId="05abe2e2-f8f5-4a67-a7b6-a82723f0acce" providerId="ADAL" clId="{8A5E9189-C0F1-4573-920F-3EDAD5B2550F}" dt="2023-11-20T15:05:57.411" v="5094" actId="1076"/>
          <ac:spMkLst>
            <pc:docMk/>
            <pc:sldMk cId="2023350651" sldId="267"/>
            <ac:spMk id="72" creationId="{B673A4C2-233B-E8A9-BDCD-DBA4F24EAE9B}"/>
          </ac:spMkLst>
        </pc:spChg>
        <pc:spChg chg="add mod">
          <ac:chgData name="Stefania Ciliberti" userId="05abe2e2-f8f5-4a67-a7b6-a82723f0acce" providerId="ADAL" clId="{8A5E9189-C0F1-4573-920F-3EDAD5B2550F}" dt="2023-11-20T15:05:57.411" v="5094" actId="1076"/>
          <ac:spMkLst>
            <pc:docMk/>
            <pc:sldMk cId="2023350651" sldId="267"/>
            <ac:spMk id="80" creationId="{94588239-4D7A-3B36-1C09-550839362683}"/>
          </ac:spMkLst>
        </pc:spChg>
        <pc:spChg chg="add mod">
          <ac:chgData name="Stefania Ciliberti" userId="05abe2e2-f8f5-4a67-a7b6-a82723f0acce" providerId="ADAL" clId="{8A5E9189-C0F1-4573-920F-3EDAD5B2550F}" dt="2023-11-22T14:55:42.048" v="5236" actId="14100"/>
          <ac:spMkLst>
            <pc:docMk/>
            <pc:sldMk cId="2023350651" sldId="267"/>
            <ac:spMk id="84" creationId="{A3572FD1-6B58-EA1A-BB64-8EC84F55D8B4}"/>
          </ac:spMkLst>
        </pc:spChg>
        <pc:spChg chg="add del mod">
          <ac:chgData name="Stefania Ciliberti" userId="05abe2e2-f8f5-4a67-a7b6-a82723f0acce" providerId="ADAL" clId="{8A5E9189-C0F1-4573-920F-3EDAD5B2550F}" dt="2023-11-22T14:55:16.678" v="5231" actId="478"/>
          <ac:spMkLst>
            <pc:docMk/>
            <pc:sldMk cId="2023350651" sldId="267"/>
            <ac:spMk id="88" creationId="{F37BBF40-35B7-BE1D-34B2-F48880A4AD60}"/>
          </ac:spMkLst>
        </pc:spChg>
        <pc:spChg chg="add mod">
          <ac:chgData name="Stefania Ciliberti" userId="05abe2e2-f8f5-4a67-a7b6-a82723f0acce" providerId="ADAL" clId="{8A5E9189-C0F1-4573-920F-3EDAD5B2550F}" dt="2023-11-20T15:20:58.488" v="5211" actId="1035"/>
          <ac:spMkLst>
            <pc:docMk/>
            <pc:sldMk cId="2023350651" sldId="267"/>
            <ac:spMk id="92" creationId="{FF62F3FF-6E76-FE45-0B0E-99D76BCB0956}"/>
          </ac:spMkLst>
        </pc:spChg>
        <pc:spChg chg="add mod">
          <ac:chgData name="Stefania Ciliberti" userId="05abe2e2-f8f5-4a67-a7b6-a82723f0acce" providerId="ADAL" clId="{8A5E9189-C0F1-4573-920F-3EDAD5B2550F}" dt="2023-11-20T16:06:52.698" v="5212"/>
          <ac:spMkLst>
            <pc:docMk/>
            <pc:sldMk cId="2023350651" sldId="267"/>
            <ac:spMk id="96" creationId="{77833447-9F4D-3159-D35A-D11A9F186A50}"/>
          </ac:spMkLst>
        </pc:spChg>
        <pc:spChg chg="add mod">
          <ac:chgData name="Stefania Ciliberti" userId="05abe2e2-f8f5-4a67-a7b6-a82723f0acce" providerId="ADAL" clId="{8A5E9189-C0F1-4573-920F-3EDAD5B2550F}" dt="2023-11-20T16:06:52.698" v="5212"/>
          <ac:spMkLst>
            <pc:docMk/>
            <pc:sldMk cId="2023350651" sldId="267"/>
            <ac:spMk id="97" creationId="{C5F64D65-734B-FF85-A2F9-0819FECE5D1A}"/>
          </ac:spMkLst>
        </pc:spChg>
        <pc:spChg chg="add mod">
          <ac:chgData name="Stefania Ciliberti" userId="05abe2e2-f8f5-4a67-a7b6-a82723f0acce" providerId="ADAL" clId="{8A5E9189-C0F1-4573-920F-3EDAD5B2550F}" dt="2023-11-20T16:06:52.698" v="5212"/>
          <ac:spMkLst>
            <pc:docMk/>
            <pc:sldMk cId="2023350651" sldId="267"/>
            <ac:spMk id="99" creationId="{5C702330-0698-B394-7CC4-15AC5183645A}"/>
          </ac:spMkLst>
        </pc:spChg>
        <pc:spChg chg="add mod">
          <ac:chgData name="Stefania Ciliberti" userId="05abe2e2-f8f5-4a67-a7b6-a82723f0acce" providerId="ADAL" clId="{8A5E9189-C0F1-4573-920F-3EDAD5B2550F}" dt="2023-11-20T16:06:52.698" v="5212"/>
          <ac:spMkLst>
            <pc:docMk/>
            <pc:sldMk cId="2023350651" sldId="267"/>
            <ac:spMk id="100" creationId="{0D804A8E-A39A-7447-5143-8DF772867079}"/>
          </ac:spMkLst>
        </pc:spChg>
        <pc:cxnChg chg="add mod">
          <ac:chgData name="Stefania Ciliberti" userId="05abe2e2-f8f5-4a67-a7b6-a82723f0acce" providerId="ADAL" clId="{8A5E9189-C0F1-4573-920F-3EDAD5B2550F}" dt="2023-11-22T14:55:46.076" v="5237" actId="14100"/>
          <ac:cxnSpMkLst>
            <pc:docMk/>
            <pc:sldMk cId="2023350651" sldId="267"/>
            <ac:cxnSpMk id="4" creationId="{FA34551C-7DAE-A9E5-3766-3EE3083FF611}"/>
          </ac:cxnSpMkLst>
        </pc:cxnChg>
        <pc:cxnChg chg="add mod">
          <ac:chgData name="Stefania Ciliberti" userId="05abe2e2-f8f5-4a67-a7b6-a82723f0acce" providerId="ADAL" clId="{8A5E9189-C0F1-4573-920F-3EDAD5B2550F}" dt="2023-11-20T15:05:57.411" v="5094" actId="1076"/>
          <ac:cxnSpMkLst>
            <pc:docMk/>
            <pc:sldMk cId="2023350651" sldId="267"/>
            <ac:cxnSpMk id="15" creationId="{D84A62AE-7745-4B7A-A7B7-83F719759EC6}"/>
          </ac:cxnSpMkLst>
        </pc:cxnChg>
        <pc:cxnChg chg="add mod">
          <ac:chgData name="Stefania Ciliberti" userId="05abe2e2-f8f5-4a67-a7b6-a82723f0acce" providerId="ADAL" clId="{8A5E9189-C0F1-4573-920F-3EDAD5B2550F}" dt="2023-11-20T15:05:57.411" v="5094" actId="1076"/>
          <ac:cxnSpMkLst>
            <pc:docMk/>
            <pc:sldMk cId="2023350651" sldId="267"/>
            <ac:cxnSpMk id="16" creationId="{DACC1656-C86E-51E0-19C8-BC63456F6541}"/>
          </ac:cxnSpMkLst>
        </pc:cxnChg>
        <pc:cxnChg chg="add mod">
          <ac:chgData name="Stefania Ciliberti" userId="05abe2e2-f8f5-4a67-a7b6-a82723f0acce" providerId="ADAL" clId="{8A5E9189-C0F1-4573-920F-3EDAD5B2550F}" dt="2023-11-20T15:05:57.411" v="5094" actId="1076"/>
          <ac:cxnSpMkLst>
            <pc:docMk/>
            <pc:sldMk cId="2023350651" sldId="267"/>
            <ac:cxnSpMk id="17" creationId="{58CB9368-BF35-1F8E-0CA3-7DF14B780236}"/>
          </ac:cxnSpMkLst>
        </pc:cxnChg>
        <pc:cxnChg chg="add mod">
          <ac:chgData name="Stefania Ciliberti" userId="05abe2e2-f8f5-4a67-a7b6-a82723f0acce" providerId="ADAL" clId="{8A5E9189-C0F1-4573-920F-3EDAD5B2550F}" dt="2023-11-20T15:05:57.411" v="5094" actId="1076"/>
          <ac:cxnSpMkLst>
            <pc:docMk/>
            <pc:sldMk cId="2023350651" sldId="267"/>
            <ac:cxnSpMk id="18" creationId="{B9E50F02-01DD-9401-2B78-FD2ED802FF0D}"/>
          </ac:cxnSpMkLst>
        </pc:cxnChg>
        <pc:cxnChg chg="add mod">
          <ac:chgData name="Stefania Ciliberti" userId="05abe2e2-f8f5-4a67-a7b6-a82723f0acce" providerId="ADAL" clId="{8A5E9189-C0F1-4573-920F-3EDAD5B2550F}" dt="2023-11-20T15:05:57.411" v="5094" actId="1076"/>
          <ac:cxnSpMkLst>
            <pc:docMk/>
            <pc:sldMk cId="2023350651" sldId="267"/>
            <ac:cxnSpMk id="19" creationId="{8D1E3A07-3A78-9AA3-A4D8-409B6BAB7001}"/>
          </ac:cxnSpMkLst>
        </pc:cxnChg>
        <pc:cxnChg chg="add mod">
          <ac:chgData name="Stefania Ciliberti" userId="05abe2e2-f8f5-4a67-a7b6-a82723f0acce" providerId="ADAL" clId="{8A5E9189-C0F1-4573-920F-3EDAD5B2550F}" dt="2023-11-20T15:05:57.411" v="5094" actId="1076"/>
          <ac:cxnSpMkLst>
            <pc:docMk/>
            <pc:sldMk cId="2023350651" sldId="267"/>
            <ac:cxnSpMk id="20" creationId="{C5B0374D-ADE1-BB1C-3DC0-CBFF07461065}"/>
          </ac:cxnSpMkLst>
        </pc:cxnChg>
        <pc:cxnChg chg="add mod">
          <ac:chgData name="Stefania Ciliberti" userId="05abe2e2-f8f5-4a67-a7b6-a82723f0acce" providerId="ADAL" clId="{8A5E9189-C0F1-4573-920F-3EDAD5B2550F}" dt="2023-11-20T15:05:57.411" v="5094" actId="1076"/>
          <ac:cxnSpMkLst>
            <pc:docMk/>
            <pc:sldMk cId="2023350651" sldId="267"/>
            <ac:cxnSpMk id="21" creationId="{7460FB29-3ADF-6C68-0C40-1A6388E563BA}"/>
          </ac:cxnSpMkLst>
        </pc:cxnChg>
        <pc:cxnChg chg="add mod">
          <ac:chgData name="Stefania Ciliberti" userId="05abe2e2-f8f5-4a67-a7b6-a82723f0acce" providerId="ADAL" clId="{8A5E9189-C0F1-4573-920F-3EDAD5B2550F}" dt="2023-11-20T15:05:57.411" v="5094" actId="1076"/>
          <ac:cxnSpMkLst>
            <pc:docMk/>
            <pc:sldMk cId="2023350651" sldId="267"/>
            <ac:cxnSpMk id="25" creationId="{3D3C5B13-7974-0B0E-03D5-25C4DA43CDE1}"/>
          </ac:cxnSpMkLst>
        </pc:cxnChg>
        <pc:cxnChg chg="add mod">
          <ac:chgData name="Stefania Ciliberti" userId="05abe2e2-f8f5-4a67-a7b6-a82723f0acce" providerId="ADAL" clId="{8A5E9189-C0F1-4573-920F-3EDAD5B2550F}" dt="2023-11-20T15:05:57.411" v="5094" actId="1076"/>
          <ac:cxnSpMkLst>
            <pc:docMk/>
            <pc:sldMk cId="2023350651" sldId="267"/>
            <ac:cxnSpMk id="26" creationId="{88CB2252-B9CD-1086-EEE9-FF1A5BB2EBB9}"/>
          </ac:cxnSpMkLst>
        </pc:cxnChg>
        <pc:cxnChg chg="add mod">
          <ac:chgData name="Stefania Ciliberti" userId="05abe2e2-f8f5-4a67-a7b6-a82723f0acce" providerId="ADAL" clId="{8A5E9189-C0F1-4573-920F-3EDAD5B2550F}" dt="2023-11-20T15:05:57.411" v="5094" actId="1076"/>
          <ac:cxnSpMkLst>
            <pc:docMk/>
            <pc:sldMk cId="2023350651" sldId="267"/>
            <ac:cxnSpMk id="27" creationId="{D91EF580-C46B-6C9F-8B27-BB8835A775DD}"/>
          </ac:cxnSpMkLst>
        </pc:cxnChg>
        <pc:cxnChg chg="add mod">
          <ac:chgData name="Stefania Ciliberti" userId="05abe2e2-f8f5-4a67-a7b6-a82723f0acce" providerId="ADAL" clId="{8A5E9189-C0F1-4573-920F-3EDAD5B2550F}" dt="2023-11-20T15:05:57.411" v="5094" actId="1076"/>
          <ac:cxnSpMkLst>
            <pc:docMk/>
            <pc:sldMk cId="2023350651" sldId="267"/>
            <ac:cxnSpMk id="30" creationId="{F31DEC1B-3DAC-3CFF-220C-4C9F04B5E0CA}"/>
          </ac:cxnSpMkLst>
        </pc:cxnChg>
        <pc:cxnChg chg="add mod">
          <ac:chgData name="Stefania Ciliberti" userId="05abe2e2-f8f5-4a67-a7b6-a82723f0acce" providerId="ADAL" clId="{8A5E9189-C0F1-4573-920F-3EDAD5B2550F}" dt="2023-11-20T15:05:57.411" v="5094" actId="1076"/>
          <ac:cxnSpMkLst>
            <pc:docMk/>
            <pc:sldMk cId="2023350651" sldId="267"/>
            <ac:cxnSpMk id="31" creationId="{55D68BA9-0FE1-D94B-C315-E21E8EEBE4E1}"/>
          </ac:cxnSpMkLst>
        </pc:cxnChg>
        <pc:cxnChg chg="add del mod">
          <ac:chgData name="Stefania Ciliberti" userId="05abe2e2-f8f5-4a67-a7b6-a82723f0acce" providerId="ADAL" clId="{8A5E9189-C0F1-4573-920F-3EDAD5B2550F}" dt="2023-11-20T15:06:07.647" v="5096" actId="478"/>
          <ac:cxnSpMkLst>
            <pc:docMk/>
            <pc:sldMk cId="2023350651" sldId="267"/>
            <ac:cxnSpMk id="35" creationId="{0D90CCAC-A1DF-4096-0A0E-AA94801BBF6D}"/>
          </ac:cxnSpMkLst>
        </pc:cxnChg>
        <pc:cxnChg chg="add mod">
          <ac:chgData name="Stefania Ciliberti" userId="05abe2e2-f8f5-4a67-a7b6-a82723f0acce" providerId="ADAL" clId="{8A5E9189-C0F1-4573-920F-3EDAD5B2550F}" dt="2023-11-22T14:56:25.502" v="5243" actId="14100"/>
          <ac:cxnSpMkLst>
            <pc:docMk/>
            <pc:sldMk cId="2023350651" sldId="267"/>
            <ac:cxnSpMk id="37" creationId="{D029AC0B-780F-2399-FB15-96508ACA37C3}"/>
          </ac:cxnSpMkLst>
        </pc:cxnChg>
        <pc:cxnChg chg="add del mod">
          <ac:chgData name="Stefania Ciliberti" userId="05abe2e2-f8f5-4a67-a7b6-a82723f0acce" providerId="ADAL" clId="{8A5E9189-C0F1-4573-920F-3EDAD5B2550F}" dt="2023-11-20T15:06:13.407" v="5099" actId="478"/>
          <ac:cxnSpMkLst>
            <pc:docMk/>
            <pc:sldMk cId="2023350651" sldId="267"/>
            <ac:cxnSpMk id="42" creationId="{8946205A-675F-A931-22FF-1373CC99C6A4}"/>
          </ac:cxnSpMkLst>
        </pc:cxnChg>
        <pc:cxnChg chg="add del mod">
          <ac:chgData name="Stefania Ciliberti" userId="05abe2e2-f8f5-4a67-a7b6-a82723f0acce" providerId="ADAL" clId="{8A5E9189-C0F1-4573-920F-3EDAD5B2550F}" dt="2023-11-20T15:06:13.407" v="5099" actId="478"/>
          <ac:cxnSpMkLst>
            <pc:docMk/>
            <pc:sldMk cId="2023350651" sldId="267"/>
            <ac:cxnSpMk id="43" creationId="{7A7E2FBF-74E2-62F2-B53A-A8BE7FA903E2}"/>
          </ac:cxnSpMkLst>
        </pc:cxnChg>
        <pc:cxnChg chg="add del mod">
          <ac:chgData name="Stefania Ciliberti" userId="05abe2e2-f8f5-4a67-a7b6-a82723f0acce" providerId="ADAL" clId="{8A5E9189-C0F1-4573-920F-3EDAD5B2550F}" dt="2023-11-20T15:06:05.281" v="5095" actId="478"/>
          <ac:cxnSpMkLst>
            <pc:docMk/>
            <pc:sldMk cId="2023350651" sldId="267"/>
            <ac:cxnSpMk id="44" creationId="{3FEF7DF3-5A2F-BE09-3227-878939FE28FA}"/>
          </ac:cxnSpMkLst>
        </pc:cxnChg>
        <pc:cxnChg chg="add mod">
          <ac:chgData name="Stefania Ciliberti" userId="05abe2e2-f8f5-4a67-a7b6-a82723f0acce" providerId="ADAL" clId="{8A5E9189-C0F1-4573-920F-3EDAD5B2550F}" dt="2023-11-20T15:05:57.411" v="5094" actId="1076"/>
          <ac:cxnSpMkLst>
            <pc:docMk/>
            <pc:sldMk cId="2023350651" sldId="267"/>
            <ac:cxnSpMk id="47" creationId="{0CAF73F6-9F4B-D322-B275-A0C3F6BB90EF}"/>
          </ac:cxnSpMkLst>
        </pc:cxnChg>
        <pc:cxnChg chg="add mod">
          <ac:chgData name="Stefania Ciliberti" userId="05abe2e2-f8f5-4a67-a7b6-a82723f0acce" providerId="ADAL" clId="{8A5E9189-C0F1-4573-920F-3EDAD5B2550F}" dt="2023-11-20T15:05:57.411" v="5094" actId="1076"/>
          <ac:cxnSpMkLst>
            <pc:docMk/>
            <pc:sldMk cId="2023350651" sldId="267"/>
            <ac:cxnSpMk id="48" creationId="{B8EC172C-E33F-E0F1-E0DD-4D223DF24920}"/>
          </ac:cxnSpMkLst>
        </pc:cxnChg>
        <pc:cxnChg chg="add mod">
          <ac:chgData name="Stefania Ciliberti" userId="05abe2e2-f8f5-4a67-a7b6-a82723f0acce" providerId="ADAL" clId="{8A5E9189-C0F1-4573-920F-3EDAD5B2550F}" dt="2023-11-20T15:05:57.411" v="5094" actId="1076"/>
          <ac:cxnSpMkLst>
            <pc:docMk/>
            <pc:sldMk cId="2023350651" sldId="267"/>
            <ac:cxnSpMk id="58" creationId="{FBFB6CBC-9CDA-8C8E-6606-36EF0FF951E9}"/>
          </ac:cxnSpMkLst>
        </pc:cxnChg>
        <pc:cxnChg chg="add mod">
          <ac:chgData name="Stefania Ciliberti" userId="05abe2e2-f8f5-4a67-a7b6-a82723f0acce" providerId="ADAL" clId="{8A5E9189-C0F1-4573-920F-3EDAD5B2550F}" dt="2023-11-20T15:05:57.411" v="5094" actId="1076"/>
          <ac:cxnSpMkLst>
            <pc:docMk/>
            <pc:sldMk cId="2023350651" sldId="267"/>
            <ac:cxnSpMk id="59" creationId="{6ADC2BC1-1907-AF4A-281A-0A6ED128FADA}"/>
          </ac:cxnSpMkLst>
        </pc:cxnChg>
        <pc:cxnChg chg="add mod">
          <ac:chgData name="Stefania Ciliberti" userId="05abe2e2-f8f5-4a67-a7b6-a82723f0acce" providerId="ADAL" clId="{8A5E9189-C0F1-4573-920F-3EDAD5B2550F}" dt="2023-11-20T15:05:57.411" v="5094" actId="1076"/>
          <ac:cxnSpMkLst>
            <pc:docMk/>
            <pc:sldMk cId="2023350651" sldId="267"/>
            <ac:cxnSpMk id="60" creationId="{4C520018-1EAA-6FCD-2EA6-0258C82C986D}"/>
          </ac:cxnSpMkLst>
        </pc:cxnChg>
        <pc:cxnChg chg="add mod">
          <ac:chgData name="Stefania Ciliberti" userId="05abe2e2-f8f5-4a67-a7b6-a82723f0acce" providerId="ADAL" clId="{8A5E9189-C0F1-4573-920F-3EDAD5B2550F}" dt="2023-11-20T15:05:57.411" v="5094" actId="1076"/>
          <ac:cxnSpMkLst>
            <pc:docMk/>
            <pc:sldMk cId="2023350651" sldId="267"/>
            <ac:cxnSpMk id="63" creationId="{92DC49A6-E759-6FA9-460B-61633ACA5E4D}"/>
          </ac:cxnSpMkLst>
        </pc:cxnChg>
        <pc:cxnChg chg="add mod">
          <ac:chgData name="Stefania Ciliberti" userId="05abe2e2-f8f5-4a67-a7b6-a82723f0acce" providerId="ADAL" clId="{8A5E9189-C0F1-4573-920F-3EDAD5B2550F}" dt="2023-11-20T15:05:57.411" v="5094" actId="1076"/>
          <ac:cxnSpMkLst>
            <pc:docMk/>
            <pc:sldMk cId="2023350651" sldId="267"/>
            <ac:cxnSpMk id="64" creationId="{14FBA386-9454-D1EC-A80F-D75E5E296249}"/>
          </ac:cxnSpMkLst>
        </pc:cxnChg>
        <pc:cxnChg chg="add mod">
          <ac:chgData name="Stefania Ciliberti" userId="05abe2e2-f8f5-4a67-a7b6-a82723f0acce" providerId="ADAL" clId="{8A5E9189-C0F1-4573-920F-3EDAD5B2550F}" dt="2023-11-20T15:05:57.411" v="5094" actId="1076"/>
          <ac:cxnSpMkLst>
            <pc:docMk/>
            <pc:sldMk cId="2023350651" sldId="267"/>
            <ac:cxnSpMk id="65" creationId="{710BA0F7-CD4F-0F32-4C45-C102FF8E738C}"/>
          </ac:cxnSpMkLst>
        </pc:cxnChg>
        <pc:cxnChg chg="add mod">
          <ac:chgData name="Stefania Ciliberti" userId="05abe2e2-f8f5-4a67-a7b6-a82723f0acce" providerId="ADAL" clId="{8A5E9189-C0F1-4573-920F-3EDAD5B2550F}" dt="2023-11-20T15:05:57.411" v="5094" actId="1076"/>
          <ac:cxnSpMkLst>
            <pc:docMk/>
            <pc:sldMk cId="2023350651" sldId="267"/>
            <ac:cxnSpMk id="66" creationId="{9B8BB2F3-463C-2A42-A9F3-A105D52E0866}"/>
          </ac:cxnSpMkLst>
        </pc:cxnChg>
        <pc:cxnChg chg="add mod">
          <ac:chgData name="Stefania Ciliberti" userId="05abe2e2-f8f5-4a67-a7b6-a82723f0acce" providerId="ADAL" clId="{8A5E9189-C0F1-4573-920F-3EDAD5B2550F}" dt="2023-11-20T15:05:57.411" v="5094" actId="1076"/>
          <ac:cxnSpMkLst>
            <pc:docMk/>
            <pc:sldMk cId="2023350651" sldId="267"/>
            <ac:cxnSpMk id="67" creationId="{1E0F7916-D9D4-714F-B02A-9944E4759B7F}"/>
          </ac:cxnSpMkLst>
        </pc:cxnChg>
        <pc:cxnChg chg="add mod">
          <ac:chgData name="Stefania Ciliberti" userId="05abe2e2-f8f5-4a67-a7b6-a82723f0acce" providerId="ADAL" clId="{8A5E9189-C0F1-4573-920F-3EDAD5B2550F}" dt="2023-11-20T15:05:57.411" v="5094" actId="1076"/>
          <ac:cxnSpMkLst>
            <pc:docMk/>
            <pc:sldMk cId="2023350651" sldId="267"/>
            <ac:cxnSpMk id="73" creationId="{A1E1CCE4-0D24-04AC-F6AB-58A4B11B7A79}"/>
          </ac:cxnSpMkLst>
        </pc:cxnChg>
        <pc:cxnChg chg="add mod">
          <ac:chgData name="Stefania Ciliberti" userId="05abe2e2-f8f5-4a67-a7b6-a82723f0acce" providerId="ADAL" clId="{8A5E9189-C0F1-4573-920F-3EDAD5B2550F}" dt="2023-11-20T15:05:57.411" v="5094" actId="1076"/>
          <ac:cxnSpMkLst>
            <pc:docMk/>
            <pc:sldMk cId="2023350651" sldId="267"/>
            <ac:cxnSpMk id="74" creationId="{BD1CDE0E-49BB-59C7-E342-3DC3AEEA8315}"/>
          </ac:cxnSpMkLst>
        </pc:cxnChg>
        <pc:cxnChg chg="add del mod">
          <ac:chgData name="Stefania Ciliberti" userId="05abe2e2-f8f5-4a67-a7b6-a82723f0acce" providerId="ADAL" clId="{8A5E9189-C0F1-4573-920F-3EDAD5B2550F}" dt="2023-11-20T15:06:10.876" v="5098" actId="478"/>
          <ac:cxnSpMkLst>
            <pc:docMk/>
            <pc:sldMk cId="2023350651" sldId="267"/>
            <ac:cxnSpMk id="75" creationId="{F6631EF7-E664-1B5A-33CF-D4D9A0BB500B}"/>
          </ac:cxnSpMkLst>
        </pc:cxnChg>
        <pc:cxnChg chg="add mod">
          <ac:chgData name="Stefania Ciliberti" userId="05abe2e2-f8f5-4a67-a7b6-a82723f0acce" providerId="ADAL" clId="{8A5E9189-C0F1-4573-920F-3EDAD5B2550F}" dt="2023-11-20T15:05:57.411" v="5094" actId="1076"/>
          <ac:cxnSpMkLst>
            <pc:docMk/>
            <pc:sldMk cId="2023350651" sldId="267"/>
            <ac:cxnSpMk id="76" creationId="{E6F705F5-DD2C-969C-746C-2323EB811512}"/>
          </ac:cxnSpMkLst>
        </pc:cxnChg>
        <pc:cxnChg chg="add mod">
          <ac:chgData name="Stefania Ciliberti" userId="05abe2e2-f8f5-4a67-a7b6-a82723f0acce" providerId="ADAL" clId="{8A5E9189-C0F1-4573-920F-3EDAD5B2550F}" dt="2023-11-20T15:05:57.411" v="5094" actId="1076"/>
          <ac:cxnSpMkLst>
            <pc:docMk/>
            <pc:sldMk cId="2023350651" sldId="267"/>
            <ac:cxnSpMk id="77" creationId="{068FAE50-7AC8-74A3-04A5-BA858991FCA6}"/>
          </ac:cxnSpMkLst>
        </pc:cxnChg>
        <pc:cxnChg chg="add mod">
          <ac:chgData name="Stefania Ciliberti" userId="05abe2e2-f8f5-4a67-a7b6-a82723f0acce" providerId="ADAL" clId="{8A5E9189-C0F1-4573-920F-3EDAD5B2550F}" dt="2023-11-20T15:05:57.411" v="5094" actId="1076"/>
          <ac:cxnSpMkLst>
            <pc:docMk/>
            <pc:sldMk cId="2023350651" sldId="267"/>
            <ac:cxnSpMk id="78" creationId="{C42CA8C2-C8D7-A910-7BD2-AFECDB98679E}"/>
          </ac:cxnSpMkLst>
        </pc:cxnChg>
        <pc:cxnChg chg="add mod">
          <ac:chgData name="Stefania Ciliberti" userId="05abe2e2-f8f5-4a67-a7b6-a82723f0acce" providerId="ADAL" clId="{8A5E9189-C0F1-4573-920F-3EDAD5B2550F}" dt="2023-11-20T15:05:57.411" v="5094" actId="1076"/>
          <ac:cxnSpMkLst>
            <pc:docMk/>
            <pc:sldMk cId="2023350651" sldId="267"/>
            <ac:cxnSpMk id="79" creationId="{BB1019FF-A367-7562-78C8-7B26647D2C81}"/>
          </ac:cxnSpMkLst>
        </pc:cxnChg>
        <pc:cxnChg chg="add mod">
          <ac:chgData name="Stefania Ciliberti" userId="05abe2e2-f8f5-4a67-a7b6-a82723f0acce" providerId="ADAL" clId="{8A5E9189-C0F1-4573-920F-3EDAD5B2550F}" dt="2023-11-20T15:05:57.411" v="5094" actId="1076"/>
          <ac:cxnSpMkLst>
            <pc:docMk/>
            <pc:sldMk cId="2023350651" sldId="267"/>
            <ac:cxnSpMk id="81" creationId="{9F8CFA62-D882-4E4E-F31A-FEF289430A75}"/>
          </ac:cxnSpMkLst>
        </pc:cxnChg>
        <pc:cxnChg chg="add del mod">
          <ac:chgData name="Stefania Ciliberti" userId="05abe2e2-f8f5-4a67-a7b6-a82723f0acce" providerId="ADAL" clId="{8A5E9189-C0F1-4573-920F-3EDAD5B2550F}" dt="2023-11-20T15:06:10.876" v="5098" actId="478"/>
          <ac:cxnSpMkLst>
            <pc:docMk/>
            <pc:sldMk cId="2023350651" sldId="267"/>
            <ac:cxnSpMk id="82" creationId="{A0A73B6F-3CC7-4486-0415-317775F7F31E}"/>
          </ac:cxnSpMkLst>
        </pc:cxnChg>
        <pc:cxnChg chg="add del mod">
          <ac:chgData name="Stefania Ciliberti" userId="05abe2e2-f8f5-4a67-a7b6-a82723f0acce" providerId="ADAL" clId="{8A5E9189-C0F1-4573-920F-3EDAD5B2550F}" dt="2023-11-20T15:06:10.876" v="5098" actId="478"/>
          <ac:cxnSpMkLst>
            <pc:docMk/>
            <pc:sldMk cId="2023350651" sldId="267"/>
            <ac:cxnSpMk id="83" creationId="{CA7EDE09-A64E-4A79-258A-B93FC8E67D45}"/>
          </ac:cxnSpMkLst>
        </pc:cxnChg>
        <pc:cxnChg chg="add mod">
          <ac:chgData name="Stefania Ciliberti" userId="05abe2e2-f8f5-4a67-a7b6-a82723f0acce" providerId="ADAL" clId="{8A5E9189-C0F1-4573-920F-3EDAD5B2550F}" dt="2023-11-22T14:55:42.048" v="5236" actId="14100"/>
          <ac:cxnSpMkLst>
            <pc:docMk/>
            <pc:sldMk cId="2023350651" sldId="267"/>
            <ac:cxnSpMk id="85" creationId="{DD8319F6-EAB1-552A-61B4-9747F887E84A}"/>
          </ac:cxnSpMkLst>
        </pc:cxnChg>
        <pc:cxnChg chg="add del mod">
          <ac:chgData name="Stefania Ciliberti" userId="05abe2e2-f8f5-4a67-a7b6-a82723f0acce" providerId="ADAL" clId="{8A5E9189-C0F1-4573-920F-3EDAD5B2550F}" dt="2023-11-22T14:55:19.061" v="5232" actId="478"/>
          <ac:cxnSpMkLst>
            <pc:docMk/>
            <pc:sldMk cId="2023350651" sldId="267"/>
            <ac:cxnSpMk id="89" creationId="{78FE7536-B163-126B-B99D-BDF09E85341E}"/>
          </ac:cxnSpMkLst>
        </pc:cxnChg>
        <pc:cxnChg chg="add mod">
          <ac:chgData name="Stefania Ciliberti" userId="05abe2e2-f8f5-4a67-a7b6-a82723f0acce" providerId="ADAL" clId="{8A5E9189-C0F1-4573-920F-3EDAD5B2550F}" dt="2023-11-20T15:20:58.488" v="5211" actId="1035"/>
          <ac:cxnSpMkLst>
            <pc:docMk/>
            <pc:sldMk cId="2023350651" sldId="267"/>
            <ac:cxnSpMk id="93" creationId="{92B137B0-EA60-CB99-0118-53F14FE060EF}"/>
          </ac:cxnSpMkLst>
        </pc:cxnChg>
        <pc:cxnChg chg="add mod">
          <ac:chgData name="Stefania Ciliberti" userId="05abe2e2-f8f5-4a67-a7b6-a82723f0acce" providerId="ADAL" clId="{8A5E9189-C0F1-4573-920F-3EDAD5B2550F}" dt="2023-11-20T16:06:52.698" v="5212"/>
          <ac:cxnSpMkLst>
            <pc:docMk/>
            <pc:sldMk cId="2023350651" sldId="267"/>
            <ac:cxnSpMk id="98" creationId="{73625F52-7507-5ED8-3F28-A0F0B21E3BB9}"/>
          </ac:cxnSpMkLst>
        </pc:cxnChg>
        <pc:cxnChg chg="add mod">
          <ac:chgData name="Stefania Ciliberti" userId="05abe2e2-f8f5-4a67-a7b6-a82723f0acce" providerId="ADAL" clId="{8A5E9189-C0F1-4573-920F-3EDAD5B2550F}" dt="2023-11-20T16:06:52.698" v="5212"/>
          <ac:cxnSpMkLst>
            <pc:docMk/>
            <pc:sldMk cId="2023350651" sldId="267"/>
            <ac:cxnSpMk id="101" creationId="{3FC61DD6-A919-C959-2F45-7D59B5A88169}"/>
          </ac:cxnSpMkLst>
        </pc:cxnChg>
        <pc:cxnChg chg="add mod">
          <ac:chgData name="Stefania Ciliberti" userId="05abe2e2-f8f5-4a67-a7b6-a82723f0acce" providerId="ADAL" clId="{8A5E9189-C0F1-4573-920F-3EDAD5B2550F}" dt="2023-11-20T16:06:52.698" v="5212"/>
          <ac:cxnSpMkLst>
            <pc:docMk/>
            <pc:sldMk cId="2023350651" sldId="267"/>
            <ac:cxnSpMk id="102" creationId="{5AE2C717-3A9A-1513-F3CD-B403A61E69FA}"/>
          </ac:cxnSpMkLst>
        </pc:cxnChg>
        <pc:cxnChg chg="add mod">
          <ac:chgData name="Stefania Ciliberti" userId="05abe2e2-f8f5-4a67-a7b6-a82723f0acce" providerId="ADAL" clId="{8A5E9189-C0F1-4573-920F-3EDAD5B2550F}" dt="2023-11-20T16:06:52.698" v="5212"/>
          <ac:cxnSpMkLst>
            <pc:docMk/>
            <pc:sldMk cId="2023350651" sldId="267"/>
            <ac:cxnSpMk id="103" creationId="{FC8D1D27-6319-B196-EB03-7917B2815877}"/>
          </ac:cxnSpMkLst>
        </pc:cxnChg>
      </pc:sldChg>
      <pc:sldChg chg="delSp modSp add del mod">
        <pc:chgData name="Stefania Ciliberti" userId="05abe2e2-f8f5-4a67-a7b6-a82723f0acce" providerId="ADAL" clId="{8A5E9189-C0F1-4573-920F-3EDAD5B2550F}" dt="2023-11-23T11:07:05.051" v="6632" actId="47"/>
        <pc:sldMkLst>
          <pc:docMk/>
          <pc:sldMk cId="2721607171" sldId="267"/>
        </pc:sldMkLst>
        <pc:spChg chg="del">
          <ac:chgData name="Stefania Ciliberti" userId="05abe2e2-f8f5-4a67-a7b6-a82723f0acce" providerId="ADAL" clId="{8A5E9189-C0F1-4573-920F-3EDAD5B2550F}" dt="2023-11-23T10:40:24.073" v="6558" actId="478"/>
          <ac:spMkLst>
            <pc:docMk/>
            <pc:sldMk cId="2721607171" sldId="267"/>
            <ac:spMk id="5" creationId="{1896D5D0-D137-2C18-2B45-EFDC09FD4C2C}"/>
          </ac:spMkLst>
        </pc:spChg>
        <pc:spChg chg="mod">
          <ac:chgData name="Stefania Ciliberti" userId="05abe2e2-f8f5-4a67-a7b6-a82723f0acce" providerId="ADAL" clId="{8A5E9189-C0F1-4573-920F-3EDAD5B2550F}" dt="2023-11-23T10:40:28.676" v="6559" actId="1076"/>
          <ac:spMkLst>
            <pc:docMk/>
            <pc:sldMk cId="2721607171" sldId="267"/>
            <ac:spMk id="6" creationId="{8A3B1993-32BE-9E90-CE56-934B7BC80222}"/>
          </ac:spMkLst>
        </pc:spChg>
        <pc:spChg chg="mod">
          <ac:chgData name="Stefania Ciliberti" userId="05abe2e2-f8f5-4a67-a7b6-a82723f0acce" providerId="ADAL" clId="{8A5E9189-C0F1-4573-920F-3EDAD5B2550F}" dt="2023-11-23T10:40:28.676" v="6559" actId="1076"/>
          <ac:spMkLst>
            <pc:docMk/>
            <pc:sldMk cId="2721607171" sldId="267"/>
            <ac:spMk id="7" creationId="{998602DF-FF2F-B00C-5243-DCC4CF9B58E0}"/>
          </ac:spMkLst>
        </pc:spChg>
        <pc:spChg chg="mod">
          <ac:chgData name="Stefania Ciliberti" userId="05abe2e2-f8f5-4a67-a7b6-a82723f0acce" providerId="ADAL" clId="{8A5E9189-C0F1-4573-920F-3EDAD5B2550F}" dt="2023-11-23T10:40:28.676" v="6559" actId="1076"/>
          <ac:spMkLst>
            <pc:docMk/>
            <pc:sldMk cId="2721607171" sldId="267"/>
            <ac:spMk id="8" creationId="{FF2AF735-B8EF-26F6-E456-66649B4E691E}"/>
          </ac:spMkLst>
        </pc:spChg>
        <pc:spChg chg="del">
          <ac:chgData name="Stefania Ciliberti" userId="05abe2e2-f8f5-4a67-a7b6-a82723f0acce" providerId="ADAL" clId="{8A5E9189-C0F1-4573-920F-3EDAD5B2550F}" dt="2023-11-23T10:16:05.185" v="6146" actId="478"/>
          <ac:spMkLst>
            <pc:docMk/>
            <pc:sldMk cId="2721607171" sldId="267"/>
            <ac:spMk id="9" creationId="{0E6507FF-3177-DE95-DB4E-49CE7E7B29D0}"/>
          </ac:spMkLst>
        </pc:spChg>
        <pc:spChg chg="del">
          <ac:chgData name="Stefania Ciliberti" userId="05abe2e2-f8f5-4a67-a7b6-a82723f0acce" providerId="ADAL" clId="{8A5E9189-C0F1-4573-920F-3EDAD5B2550F}" dt="2023-11-23T10:16:05.185" v="6146" actId="478"/>
          <ac:spMkLst>
            <pc:docMk/>
            <pc:sldMk cId="2721607171" sldId="267"/>
            <ac:spMk id="10" creationId="{07A45FEF-C9C4-5145-FF61-E5900A13EEDB}"/>
          </ac:spMkLst>
        </pc:spChg>
        <pc:spChg chg="del">
          <ac:chgData name="Stefania Ciliberti" userId="05abe2e2-f8f5-4a67-a7b6-a82723f0acce" providerId="ADAL" clId="{8A5E9189-C0F1-4573-920F-3EDAD5B2550F}" dt="2023-11-23T10:16:05.185" v="6146" actId="478"/>
          <ac:spMkLst>
            <pc:docMk/>
            <pc:sldMk cId="2721607171" sldId="267"/>
            <ac:spMk id="11" creationId="{8D6278F3-183B-0472-A05C-15DEBA830E44}"/>
          </ac:spMkLst>
        </pc:spChg>
        <pc:spChg chg="mod">
          <ac:chgData name="Stefania Ciliberti" userId="05abe2e2-f8f5-4a67-a7b6-a82723f0acce" providerId="ADAL" clId="{8A5E9189-C0F1-4573-920F-3EDAD5B2550F}" dt="2023-11-23T10:27:49.615" v="6223" actId="20577"/>
          <ac:spMkLst>
            <pc:docMk/>
            <pc:sldMk cId="2721607171" sldId="267"/>
            <ac:spMk id="12" creationId="{44115246-2056-C040-AD36-9DBCF4424502}"/>
          </ac:spMkLst>
        </pc:spChg>
        <pc:spChg chg="mod">
          <ac:chgData name="Stefania Ciliberti" userId="05abe2e2-f8f5-4a67-a7b6-a82723f0acce" providerId="ADAL" clId="{8A5E9189-C0F1-4573-920F-3EDAD5B2550F}" dt="2023-11-23T10:16:36.123" v="6150" actId="1076"/>
          <ac:spMkLst>
            <pc:docMk/>
            <pc:sldMk cId="2721607171" sldId="267"/>
            <ac:spMk id="16" creationId="{8BA70D0B-35FD-2AC4-033A-76EF894ADEFD}"/>
          </ac:spMkLst>
        </pc:spChg>
        <pc:spChg chg="mod">
          <ac:chgData name="Stefania Ciliberti" userId="05abe2e2-f8f5-4a67-a7b6-a82723f0acce" providerId="ADAL" clId="{8A5E9189-C0F1-4573-920F-3EDAD5B2550F}" dt="2023-11-23T10:16:36.123" v="6150" actId="1076"/>
          <ac:spMkLst>
            <pc:docMk/>
            <pc:sldMk cId="2721607171" sldId="267"/>
            <ac:spMk id="18" creationId="{9CD0C338-DDF8-8373-21B9-EF9ABDCF2E89}"/>
          </ac:spMkLst>
        </pc:spChg>
        <pc:spChg chg="mod">
          <ac:chgData name="Stefania Ciliberti" userId="05abe2e2-f8f5-4a67-a7b6-a82723f0acce" providerId="ADAL" clId="{8A5E9189-C0F1-4573-920F-3EDAD5B2550F}" dt="2023-11-23T10:16:16.103" v="6149" actId="20577"/>
          <ac:spMkLst>
            <pc:docMk/>
            <pc:sldMk cId="2721607171" sldId="267"/>
            <ac:spMk id="19" creationId="{804DE76C-AA7A-2B55-75D3-41C8CA871153}"/>
          </ac:spMkLst>
        </pc:spChg>
        <pc:spChg chg="mod">
          <ac:chgData name="Stefania Ciliberti" userId="05abe2e2-f8f5-4a67-a7b6-a82723f0acce" providerId="ADAL" clId="{8A5E9189-C0F1-4573-920F-3EDAD5B2550F}" dt="2023-11-23T10:16:50.328" v="6152" actId="20577"/>
          <ac:spMkLst>
            <pc:docMk/>
            <pc:sldMk cId="2721607171" sldId="267"/>
            <ac:spMk id="20" creationId="{741493CD-580C-0068-DF04-CB18066F786B}"/>
          </ac:spMkLst>
        </pc:spChg>
        <pc:spChg chg="del">
          <ac:chgData name="Stefania Ciliberti" userId="05abe2e2-f8f5-4a67-a7b6-a82723f0acce" providerId="ADAL" clId="{8A5E9189-C0F1-4573-920F-3EDAD5B2550F}" dt="2023-11-23T10:16:12.337" v="6147" actId="478"/>
          <ac:spMkLst>
            <pc:docMk/>
            <pc:sldMk cId="2721607171" sldId="267"/>
            <ac:spMk id="21" creationId="{3D99E0D8-F127-8DCC-493F-00B14878F256}"/>
          </ac:spMkLst>
        </pc:spChg>
        <pc:spChg chg="del">
          <ac:chgData name="Stefania Ciliberti" userId="05abe2e2-f8f5-4a67-a7b6-a82723f0acce" providerId="ADAL" clId="{8A5E9189-C0F1-4573-920F-3EDAD5B2550F}" dt="2023-11-23T10:16:12.337" v="6147" actId="478"/>
          <ac:spMkLst>
            <pc:docMk/>
            <pc:sldMk cId="2721607171" sldId="267"/>
            <ac:spMk id="22" creationId="{050E4616-B421-4C24-453B-45DCEF4307A2}"/>
          </ac:spMkLst>
        </pc:spChg>
        <pc:spChg chg="del">
          <ac:chgData name="Stefania Ciliberti" userId="05abe2e2-f8f5-4a67-a7b6-a82723f0acce" providerId="ADAL" clId="{8A5E9189-C0F1-4573-920F-3EDAD5B2550F}" dt="2023-11-23T10:16:12.337" v="6147" actId="478"/>
          <ac:spMkLst>
            <pc:docMk/>
            <pc:sldMk cId="2721607171" sldId="267"/>
            <ac:spMk id="23" creationId="{4C87BBD8-B4A9-FE18-D631-4C1D06C60124}"/>
          </ac:spMkLst>
        </pc:spChg>
      </pc:sldChg>
      <pc:sldChg chg="addSp delSp modSp add del mod">
        <pc:chgData name="Stefania Ciliberti" userId="05abe2e2-f8f5-4a67-a7b6-a82723f0acce" providerId="ADAL" clId="{8A5E9189-C0F1-4573-920F-3EDAD5B2550F}" dt="2023-11-23T11:07:05.893" v="6633" actId="47"/>
        <pc:sldMkLst>
          <pc:docMk/>
          <pc:sldMk cId="1533147583" sldId="268"/>
        </pc:sldMkLst>
        <pc:spChg chg="add mod">
          <ac:chgData name="Stefania Ciliberti" userId="05abe2e2-f8f5-4a67-a7b6-a82723f0acce" providerId="ADAL" clId="{8A5E9189-C0F1-4573-920F-3EDAD5B2550F}" dt="2023-11-23T10:40:39.288" v="6561" actId="1076"/>
          <ac:spMkLst>
            <pc:docMk/>
            <pc:sldMk cId="1533147583" sldId="268"/>
            <ac:spMk id="2" creationId="{2AB813BB-5CDA-109C-D22E-47B0E17A5EFF}"/>
          </ac:spMkLst>
        </pc:spChg>
        <pc:spChg chg="del">
          <ac:chgData name="Stefania Ciliberti" userId="05abe2e2-f8f5-4a67-a7b6-a82723f0acce" providerId="ADAL" clId="{8A5E9189-C0F1-4573-920F-3EDAD5B2550F}" dt="2023-11-23T10:40:32.031" v="6560" actId="478"/>
          <ac:spMkLst>
            <pc:docMk/>
            <pc:sldMk cId="1533147583" sldId="268"/>
            <ac:spMk id="5" creationId="{1896D5D0-D137-2C18-2B45-EFDC09FD4C2C}"/>
          </ac:spMkLst>
        </pc:spChg>
        <pc:spChg chg="mod">
          <ac:chgData name="Stefania Ciliberti" userId="05abe2e2-f8f5-4a67-a7b6-a82723f0acce" providerId="ADAL" clId="{8A5E9189-C0F1-4573-920F-3EDAD5B2550F}" dt="2023-11-23T10:40:39.288" v="6561" actId="1076"/>
          <ac:spMkLst>
            <pc:docMk/>
            <pc:sldMk cId="1533147583" sldId="268"/>
            <ac:spMk id="6" creationId="{8A3B1993-32BE-9E90-CE56-934B7BC80222}"/>
          </ac:spMkLst>
        </pc:spChg>
        <pc:spChg chg="mod">
          <ac:chgData name="Stefania Ciliberti" userId="05abe2e2-f8f5-4a67-a7b6-a82723f0acce" providerId="ADAL" clId="{8A5E9189-C0F1-4573-920F-3EDAD5B2550F}" dt="2023-11-23T10:40:39.288" v="6561" actId="1076"/>
          <ac:spMkLst>
            <pc:docMk/>
            <pc:sldMk cId="1533147583" sldId="268"/>
            <ac:spMk id="7" creationId="{998602DF-FF2F-B00C-5243-DCC4CF9B58E0}"/>
          </ac:spMkLst>
        </pc:spChg>
        <pc:spChg chg="mod">
          <ac:chgData name="Stefania Ciliberti" userId="05abe2e2-f8f5-4a67-a7b6-a82723f0acce" providerId="ADAL" clId="{8A5E9189-C0F1-4573-920F-3EDAD5B2550F}" dt="2023-11-23T10:40:39.288" v="6561" actId="1076"/>
          <ac:spMkLst>
            <pc:docMk/>
            <pc:sldMk cId="1533147583" sldId="268"/>
            <ac:spMk id="8" creationId="{FF2AF735-B8EF-26F6-E456-66649B4E691E}"/>
          </ac:spMkLst>
        </pc:spChg>
        <pc:spChg chg="mod">
          <ac:chgData name="Stefania Ciliberti" userId="05abe2e2-f8f5-4a67-a7b6-a82723f0acce" providerId="ADAL" clId="{8A5E9189-C0F1-4573-920F-3EDAD5B2550F}" dt="2023-11-23T10:28:06.280" v="6231" actId="20577"/>
          <ac:spMkLst>
            <pc:docMk/>
            <pc:sldMk cId="1533147583" sldId="268"/>
            <ac:spMk id="12" creationId="{44115246-2056-C040-AD36-9DBCF4424502}"/>
          </ac:spMkLst>
        </pc:spChg>
        <pc:spChg chg="mod">
          <ac:chgData name="Stefania Ciliberti" userId="05abe2e2-f8f5-4a67-a7b6-a82723f0acce" providerId="ADAL" clId="{8A5E9189-C0F1-4573-920F-3EDAD5B2550F}" dt="2023-11-23T10:26:37.549" v="6184" actId="20577"/>
          <ac:spMkLst>
            <pc:docMk/>
            <pc:sldMk cId="1533147583" sldId="268"/>
            <ac:spMk id="15" creationId="{2CF29F24-41CB-E9AE-BEF8-8EFE6479A233}"/>
          </ac:spMkLst>
        </pc:spChg>
        <pc:spChg chg="del">
          <ac:chgData name="Stefania Ciliberti" userId="05abe2e2-f8f5-4a67-a7b6-a82723f0acce" providerId="ADAL" clId="{8A5E9189-C0F1-4573-920F-3EDAD5B2550F}" dt="2023-11-23T10:26:27.463" v="6177" actId="478"/>
          <ac:spMkLst>
            <pc:docMk/>
            <pc:sldMk cId="1533147583" sldId="268"/>
            <ac:spMk id="16" creationId="{8BA70D0B-35FD-2AC4-033A-76EF894ADEFD}"/>
          </ac:spMkLst>
        </pc:spChg>
        <pc:spChg chg="del">
          <ac:chgData name="Stefania Ciliberti" userId="05abe2e2-f8f5-4a67-a7b6-a82723f0acce" providerId="ADAL" clId="{8A5E9189-C0F1-4573-920F-3EDAD5B2550F}" dt="2023-11-23T10:26:27.463" v="6177" actId="478"/>
          <ac:spMkLst>
            <pc:docMk/>
            <pc:sldMk cId="1533147583" sldId="268"/>
            <ac:spMk id="18" creationId="{9CD0C338-DDF8-8373-21B9-EF9ABDCF2E89}"/>
          </ac:spMkLst>
        </pc:spChg>
        <pc:spChg chg="mod">
          <ac:chgData name="Stefania Ciliberti" userId="05abe2e2-f8f5-4a67-a7b6-a82723f0acce" providerId="ADAL" clId="{8A5E9189-C0F1-4573-920F-3EDAD5B2550F}" dt="2023-11-23T10:26:48.987" v="6185" actId="20577"/>
          <ac:spMkLst>
            <pc:docMk/>
            <pc:sldMk cId="1533147583" sldId="268"/>
            <ac:spMk id="19" creationId="{804DE76C-AA7A-2B55-75D3-41C8CA871153}"/>
          </ac:spMkLst>
        </pc:spChg>
        <pc:spChg chg="del">
          <ac:chgData name="Stefania Ciliberti" userId="05abe2e2-f8f5-4a67-a7b6-a82723f0acce" providerId="ADAL" clId="{8A5E9189-C0F1-4573-920F-3EDAD5B2550F}" dt="2023-11-23T10:26:27.463" v="6177" actId="478"/>
          <ac:spMkLst>
            <pc:docMk/>
            <pc:sldMk cId="1533147583" sldId="268"/>
            <ac:spMk id="20" creationId="{741493CD-580C-0068-DF04-CB18066F786B}"/>
          </ac:spMkLst>
        </pc:spChg>
      </pc:sldChg>
      <pc:sldChg chg="addSp delSp modSp new mod">
        <pc:chgData name="Stefania Ciliberti" userId="05abe2e2-f8f5-4a67-a7b6-a82723f0acce" providerId="ADAL" clId="{8A5E9189-C0F1-4573-920F-3EDAD5B2550F}" dt="2023-12-05T15:12:13.785" v="6678" actId="207"/>
        <pc:sldMkLst>
          <pc:docMk/>
          <pc:sldMk cId="482848314" sldId="269"/>
        </pc:sldMkLst>
        <pc:spChg chg="del">
          <ac:chgData name="Stefania Ciliberti" userId="05abe2e2-f8f5-4a67-a7b6-a82723f0acce" providerId="ADAL" clId="{8A5E9189-C0F1-4573-920F-3EDAD5B2550F}" dt="2023-12-05T08:22:49.704" v="6639" actId="478"/>
          <ac:spMkLst>
            <pc:docMk/>
            <pc:sldMk cId="482848314" sldId="269"/>
            <ac:spMk id="2" creationId="{714FA36D-1BA8-80E8-391B-3017E4AE4334}"/>
          </ac:spMkLst>
        </pc:spChg>
        <pc:spChg chg="mod">
          <ac:chgData name="Stefania Ciliberti" userId="05abe2e2-f8f5-4a67-a7b6-a82723f0acce" providerId="ADAL" clId="{8A5E9189-C0F1-4573-920F-3EDAD5B2550F}" dt="2023-12-05T12:43:03.940" v="6665"/>
          <ac:spMkLst>
            <pc:docMk/>
            <pc:sldMk cId="482848314" sldId="269"/>
            <ac:spMk id="3" creationId="{01D3362A-DE22-F00F-9635-7FE1D07F4092}"/>
          </ac:spMkLst>
        </pc:spChg>
        <pc:spChg chg="del">
          <ac:chgData name="Stefania Ciliberti" userId="05abe2e2-f8f5-4a67-a7b6-a82723f0acce" providerId="ADAL" clId="{8A5E9189-C0F1-4573-920F-3EDAD5B2550F}" dt="2023-12-05T08:27:22.070" v="6664" actId="478"/>
          <ac:spMkLst>
            <pc:docMk/>
            <pc:sldMk cId="482848314" sldId="269"/>
            <ac:spMk id="3" creationId="{8C331A59-BA5F-F2F0-2E1C-7358C2F2835F}"/>
          </ac:spMkLst>
        </pc:spChg>
        <pc:spChg chg="mod">
          <ac:chgData name="Stefania Ciliberti" userId="05abe2e2-f8f5-4a67-a7b6-a82723f0acce" providerId="ADAL" clId="{8A5E9189-C0F1-4573-920F-3EDAD5B2550F}" dt="2023-12-05T15:12:03.368" v="6677" actId="207"/>
          <ac:spMkLst>
            <pc:docMk/>
            <pc:sldMk cId="482848314" sldId="269"/>
            <ac:spMk id="3" creationId="{FA9C5841-7E26-611D-490D-C7BB9FDB98FD}"/>
          </ac:spMkLst>
        </pc:spChg>
        <pc:spChg chg="mod">
          <ac:chgData name="Stefania Ciliberti" userId="05abe2e2-f8f5-4a67-a7b6-a82723f0acce" providerId="ADAL" clId="{8A5E9189-C0F1-4573-920F-3EDAD5B2550F}" dt="2023-12-05T12:43:03.940" v="6665"/>
          <ac:spMkLst>
            <pc:docMk/>
            <pc:sldMk cId="482848314" sldId="269"/>
            <ac:spMk id="4" creationId="{13889F25-7CF0-09D5-D0E0-62D31EDD15D8}"/>
          </ac:spMkLst>
        </pc:spChg>
        <pc:spChg chg="mod">
          <ac:chgData name="Stefania Ciliberti" userId="05abe2e2-f8f5-4a67-a7b6-a82723f0acce" providerId="ADAL" clId="{8A5E9189-C0F1-4573-920F-3EDAD5B2550F}" dt="2023-12-05T15:12:03.368" v="6677" actId="207"/>
          <ac:spMkLst>
            <pc:docMk/>
            <pc:sldMk cId="482848314" sldId="269"/>
            <ac:spMk id="4" creationId="{A5A7E10F-27AF-B001-3BFE-417593E54B27}"/>
          </ac:spMkLst>
        </pc:spChg>
        <pc:spChg chg="del">
          <ac:chgData name="Stefania Ciliberti" userId="05abe2e2-f8f5-4a67-a7b6-a82723f0acce" providerId="ADAL" clId="{8A5E9189-C0F1-4573-920F-3EDAD5B2550F}" dt="2023-12-05T08:22:47.685" v="6638" actId="478"/>
          <ac:spMkLst>
            <pc:docMk/>
            <pc:sldMk cId="482848314" sldId="269"/>
            <ac:spMk id="4" creationId="{D7C4F846-3518-6BE7-5FB0-F93A8A66C03A}"/>
          </ac:spMkLst>
        </pc:spChg>
        <pc:spChg chg="add del mod">
          <ac:chgData name="Stefania Ciliberti" userId="05abe2e2-f8f5-4a67-a7b6-a82723f0acce" providerId="ADAL" clId="{8A5E9189-C0F1-4573-920F-3EDAD5B2550F}" dt="2023-12-05T08:27:22.070" v="6664" actId="478"/>
          <ac:spMkLst>
            <pc:docMk/>
            <pc:sldMk cId="482848314" sldId="269"/>
            <ac:spMk id="5" creationId="{7B205CE4-3D54-321F-D6C1-8BC8BDB91ECD}"/>
          </ac:spMkLst>
        </pc:spChg>
        <pc:spChg chg="mod">
          <ac:chgData name="Stefania Ciliberti" userId="05abe2e2-f8f5-4a67-a7b6-a82723f0acce" providerId="ADAL" clId="{8A5E9189-C0F1-4573-920F-3EDAD5B2550F}" dt="2023-12-05T12:43:03.940" v="6665"/>
          <ac:spMkLst>
            <pc:docMk/>
            <pc:sldMk cId="482848314" sldId="269"/>
            <ac:spMk id="5" creationId="{F1BC7A00-3B0A-4DE1-4ABE-4EC610DBB880}"/>
          </ac:spMkLst>
        </pc:spChg>
        <pc:spChg chg="mod">
          <ac:chgData name="Stefania Ciliberti" userId="05abe2e2-f8f5-4a67-a7b6-a82723f0acce" providerId="ADAL" clId="{8A5E9189-C0F1-4573-920F-3EDAD5B2550F}" dt="2023-12-05T12:43:03.940" v="6665"/>
          <ac:spMkLst>
            <pc:docMk/>
            <pc:sldMk cId="482848314" sldId="269"/>
            <ac:spMk id="6" creationId="{2C1E1111-D787-91E9-9C0F-CC307E4E57DD}"/>
          </ac:spMkLst>
        </pc:spChg>
        <pc:spChg chg="add del mod">
          <ac:chgData name="Stefania Ciliberti" userId="05abe2e2-f8f5-4a67-a7b6-a82723f0acce" providerId="ADAL" clId="{8A5E9189-C0F1-4573-920F-3EDAD5B2550F}" dt="2023-12-05T08:27:22.070" v="6664" actId="478"/>
          <ac:spMkLst>
            <pc:docMk/>
            <pc:sldMk cId="482848314" sldId="269"/>
            <ac:spMk id="6" creationId="{8EC690AE-68CE-CDF1-36E9-B515D0647D28}"/>
          </ac:spMkLst>
        </pc:spChg>
        <pc:spChg chg="mod">
          <ac:chgData name="Stefania Ciliberti" userId="05abe2e2-f8f5-4a67-a7b6-a82723f0acce" providerId="ADAL" clId="{8A5E9189-C0F1-4573-920F-3EDAD5B2550F}" dt="2023-12-05T12:43:03.940" v="6665"/>
          <ac:spMkLst>
            <pc:docMk/>
            <pc:sldMk cId="482848314" sldId="269"/>
            <ac:spMk id="7" creationId="{0D4F7C81-94DF-2389-668E-09FCF86359ED}"/>
          </ac:spMkLst>
        </pc:spChg>
        <pc:spChg chg="add del mod">
          <ac:chgData name="Stefania Ciliberti" userId="05abe2e2-f8f5-4a67-a7b6-a82723f0acce" providerId="ADAL" clId="{8A5E9189-C0F1-4573-920F-3EDAD5B2550F}" dt="2023-12-05T08:27:22.070" v="6664" actId="478"/>
          <ac:spMkLst>
            <pc:docMk/>
            <pc:sldMk cId="482848314" sldId="269"/>
            <ac:spMk id="7" creationId="{1BA93408-ECC0-1B82-37B0-A567FD0A1630}"/>
          </ac:spMkLst>
        </pc:spChg>
        <pc:spChg chg="mod">
          <ac:chgData name="Stefania Ciliberti" userId="05abe2e2-f8f5-4a67-a7b6-a82723f0acce" providerId="ADAL" clId="{8A5E9189-C0F1-4573-920F-3EDAD5B2550F}" dt="2023-12-05T12:43:03.940" v="6665"/>
          <ac:spMkLst>
            <pc:docMk/>
            <pc:sldMk cId="482848314" sldId="269"/>
            <ac:spMk id="8" creationId="{5920F25D-2C6D-1114-7FA9-4B62035DBD93}"/>
          </ac:spMkLst>
        </pc:spChg>
        <pc:spChg chg="add del mod">
          <ac:chgData name="Stefania Ciliberti" userId="05abe2e2-f8f5-4a67-a7b6-a82723f0acce" providerId="ADAL" clId="{8A5E9189-C0F1-4573-920F-3EDAD5B2550F}" dt="2023-12-05T08:27:22.070" v="6664" actId="478"/>
          <ac:spMkLst>
            <pc:docMk/>
            <pc:sldMk cId="482848314" sldId="269"/>
            <ac:spMk id="8" creationId="{9DF5A559-EC50-3D1E-66C5-AB35487DAADF}"/>
          </ac:spMkLst>
        </pc:spChg>
        <pc:spChg chg="mod">
          <ac:chgData name="Stefania Ciliberti" userId="05abe2e2-f8f5-4a67-a7b6-a82723f0acce" providerId="ADAL" clId="{8A5E9189-C0F1-4573-920F-3EDAD5B2550F}" dt="2023-12-05T12:43:03.940" v="6665"/>
          <ac:spMkLst>
            <pc:docMk/>
            <pc:sldMk cId="482848314" sldId="269"/>
            <ac:spMk id="9" creationId="{33B90A97-220B-622E-8894-C0C65C388E30}"/>
          </ac:spMkLst>
        </pc:spChg>
        <pc:spChg chg="add del mod">
          <ac:chgData name="Stefania Ciliberti" userId="05abe2e2-f8f5-4a67-a7b6-a82723f0acce" providerId="ADAL" clId="{8A5E9189-C0F1-4573-920F-3EDAD5B2550F}" dt="2023-12-05T08:27:22.070" v="6664" actId="478"/>
          <ac:spMkLst>
            <pc:docMk/>
            <pc:sldMk cId="482848314" sldId="269"/>
            <ac:spMk id="9" creationId="{86CB5350-50FC-7747-A820-F25C32646515}"/>
          </ac:spMkLst>
        </pc:spChg>
        <pc:spChg chg="add del mod">
          <ac:chgData name="Stefania Ciliberti" userId="05abe2e2-f8f5-4a67-a7b6-a82723f0acce" providerId="ADAL" clId="{8A5E9189-C0F1-4573-920F-3EDAD5B2550F}" dt="2023-12-05T08:27:22.070" v="6664" actId="478"/>
          <ac:spMkLst>
            <pc:docMk/>
            <pc:sldMk cId="482848314" sldId="269"/>
            <ac:spMk id="10" creationId="{127D5F71-1A49-0884-29B0-968DD7FB5DC8}"/>
          </ac:spMkLst>
        </pc:spChg>
        <pc:spChg chg="mod">
          <ac:chgData name="Stefania Ciliberti" userId="05abe2e2-f8f5-4a67-a7b6-a82723f0acce" providerId="ADAL" clId="{8A5E9189-C0F1-4573-920F-3EDAD5B2550F}" dt="2023-12-05T12:43:03.940" v="6665"/>
          <ac:spMkLst>
            <pc:docMk/>
            <pc:sldMk cId="482848314" sldId="269"/>
            <ac:spMk id="10" creationId="{56B48CBB-BE8E-6150-8298-D9A50B03D5EF}"/>
          </ac:spMkLst>
        </pc:spChg>
        <pc:spChg chg="mod">
          <ac:chgData name="Stefania Ciliberti" userId="05abe2e2-f8f5-4a67-a7b6-a82723f0acce" providerId="ADAL" clId="{8A5E9189-C0F1-4573-920F-3EDAD5B2550F}" dt="2023-12-05T12:43:03.940" v="6665"/>
          <ac:spMkLst>
            <pc:docMk/>
            <pc:sldMk cId="482848314" sldId="269"/>
            <ac:spMk id="11" creationId="{65CF3D57-A28F-7840-3141-FB65BF478456}"/>
          </ac:spMkLst>
        </pc:spChg>
        <pc:spChg chg="add del mod">
          <ac:chgData name="Stefania Ciliberti" userId="05abe2e2-f8f5-4a67-a7b6-a82723f0acce" providerId="ADAL" clId="{8A5E9189-C0F1-4573-920F-3EDAD5B2550F}" dt="2023-12-05T08:27:22.070" v="6664" actId="478"/>
          <ac:spMkLst>
            <pc:docMk/>
            <pc:sldMk cId="482848314" sldId="269"/>
            <ac:spMk id="11" creationId="{9AC0C9E1-FAB1-DB4B-054D-F8E45BB4CAF2}"/>
          </ac:spMkLst>
        </pc:spChg>
        <pc:spChg chg="mod">
          <ac:chgData name="Stefania Ciliberti" userId="05abe2e2-f8f5-4a67-a7b6-a82723f0acce" providerId="ADAL" clId="{8A5E9189-C0F1-4573-920F-3EDAD5B2550F}" dt="2023-12-05T12:43:03.940" v="6665"/>
          <ac:spMkLst>
            <pc:docMk/>
            <pc:sldMk cId="482848314" sldId="269"/>
            <ac:spMk id="12" creationId="{020031F9-DBA0-B241-0CCA-D3D23D829835}"/>
          </ac:spMkLst>
        </pc:spChg>
        <pc:spChg chg="mod">
          <ac:chgData name="Stefania Ciliberti" userId="05abe2e2-f8f5-4a67-a7b6-a82723f0acce" providerId="ADAL" clId="{8A5E9189-C0F1-4573-920F-3EDAD5B2550F}" dt="2023-12-05T12:43:03.940" v="6665"/>
          <ac:spMkLst>
            <pc:docMk/>
            <pc:sldMk cId="482848314" sldId="269"/>
            <ac:spMk id="13" creationId="{D78EE3BA-45F0-C082-FD8B-7D66BB397DF5}"/>
          </ac:spMkLst>
        </pc:spChg>
        <pc:spChg chg="mod">
          <ac:chgData name="Stefania Ciliberti" userId="05abe2e2-f8f5-4a67-a7b6-a82723f0acce" providerId="ADAL" clId="{8A5E9189-C0F1-4573-920F-3EDAD5B2550F}" dt="2023-12-05T12:43:03.940" v="6665"/>
          <ac:spMkLst>
            <pc:docMk/>
            <pc:sldMk cId="482848314" sldId="269"/>
            <ac:spMk id="14" creationId="{D0C70C6D-F19A-1D7B-0972-3B90C3286BDE}"/>
          </ac:spMkLst>
        </pc:spChg>
        <pc:spChg chg="mod">
          <ac:chgData name="Stefania Ciliberti" userId="05abe2e2-f8f5-4a67-a7b6-a82723f0acce" providerId="ADAL" clId="{8A5E9189-C0F1-4573-920F-3EDAD5B2550F}" dt="2023-12-05T12:43:10.670" v="6667"/>
          <ac:spMkLst>
            <pc:docMk/>
            <pc:sldMk cId="482848314" sldId="269"/>
            <ac:spMk id="16" creationId="{A957DFAF-772F-6C00-1C6B-0A621C36FBD7}"/>
          </ac:spMkLst>
        </pc:spChg>
        <pc:spChg chg="mod">
          <ac:chgData name="Stefania Ciliberti" userId="05abe2e2-f8f5-4a67-a7b6-a82723f0acce" providerId="ADAL" clId="{8A5E9189-C0F1-4573-920F-3EDAD5B2550F}" dt="2023-12-05T15:12:13.785" v="6678" actId="207"/>
          <ac:spMkLst>
            <pc:docMk/>
            <pc:sldMk cId="482848314" sldId="269"/>
            <ac:spMk id="17" creationId="{324699AF-F9D0-97D9-6396-BA8273D9BD7A}"/>
          </ac:spMkLst>
        </pc:spChg>
        <pc:spChg chg="mod">
          <ac:chgData name="Stefania Ciliberti" userId="05abe2e2-f8f5-4a67-a7b6-a82723f0acce" providerId="ADAL" clId="{8A5E9189-C0F1-4573-920F-3EDAD5B2550F}" dt="2023-12-05T12:43:10.670" v="6667"/>
          <ac:spMkLst>
            <pc:docMk/>
            <pc:sldMk cId="482848314" sldId="269"/>
            <ac:spMk id="18" creationId="{86813D57-E11C-1BC4-4A5D-3A640EB3B604}"/>
          </ac:spMkLst>
        </pc:spChg>
        <pc:spChg chg="mod">
          <ac:chgData name="Stefania Ciliberti" userId="05abe2e2-f8f5-4a67-a7b6-a82723f0acce" providerId="ADAL" clId="{8A5E9189-C0F1-4573-920F-3EDAD5B2550F}" dt="2023-12-05T12:43:10.670" v="6667"/>
          <ac:spMkLst>
            <pc:docMk/>
            <pc:sldMk cId="482848314" sldId="269"/>
            <ac:spMk id="19" creationId="{6A999BA5-4B7E-38B4-3372-5376DB51BEAA}"/>
          </ac:spMkLst>
        </pc:spChg>
        <pc:spChg chg="mod">
          <ac:chgData name="Stefania Ciliberti" userId="05abe2e2-f8f5-4a67-a7b6-a82723f0acce" providerId="ADAL" clId="{8A5E9189-C0F1-4573-920F-3EDAD5B2550F}" dt="2023-12-05T12:43:10.670" v="6667"/>
          <ac:spMkLst>
            <pc:docMk/>
            <pc:sldMk cId="482848314" sldId="269"/>
            <ac:spMk id="20" creationId="{EC67FE92-E2B2-658F-72E7-6090949E6CF5}"/>
          </ac:spMkLst>
        </pc:spChg>
        <pc:spChg chg="mod">
          <ac:chgData name="Stefania Ciliberti" userId="05abe2e2-f8f5-4a67-a7b6-a82723f0acce" providerId="ADAL" clId="{8A5E9189-C0F1-4573-920F-3EDAD5B2550F}" dt="2023-12-05T12:43:10.670" v="6667"/>
          <ac:spMkLst>
            <pc:docMk/>
            <pc:sldMk cId="482848314" sldId="269"/>
            <ac:spMk id="21" creationId="{EEF87C00-A203-A287-01FB-0FE6FF2C6BCC}"/>
          </ac:spMkLst>
        </pc:spChg>
        <pc:spChg chg="mod">
          <ac:chgData name="Stefania Ciliberti" userId="05abe2e2-f8f5-4a67-a7b6-a82723f0acce" providerId="ADAL" clId="{8A5E9189-C0F1-4573-920F-3EDAD5B2550F}" dt="2023-12-05T12:43:10.670" v="6667"/>
          <ac:spMkLst>
            <pc:docMk/>
            <pc:sldMk cId="482848314" sldId="269"/>
            <ac:spMk id="22" creationId="{EE3CFAB9-A37E-93E8-C5FD-9684E1A3A21B}"/>
          </ac:spMkLst>
        </pc:spChg>
        <pc:spChg chg="mod">
          <ac:chgData name="Stefania Ciliberti" userId="05abe2e2-f8f5-4a67-a7b6-a82723f0acce" providerId="ADAL" clId="{8A5E9189-C0F1-4573-920F-3EDAD5B2550F}" dt="2023-12-05T12:43:10.670" v="6667"/>
          <ac:spMkLst>
            <pc:docMk/>
            <pc:sldMk cId="482848314" sldId="269"/>
            <ac:spMk id="23" creationId="{4CECC7F7-0838-601F-D7C1-18D9E7AA6B26}"/>
          </ac:spMkLst>
        </pc:spChg>
        <pc:spChg chg="mod">
          <ac:chgData name="Stefania Ciliberti" userId="05abe2e2-f8f5-4a67-a7b6-a82723f0acce" providerId="ADAL" clId="{8A5E9189-C0F1-4573-920F-3EDAD5B2550F}" dt="2023-12-05T15:12:13.785" v="6678" actId="207"/>
          <ac:spMkLst>
            <pc:docMk/>
            <pc:sldMk cId="482848314" sldId="269"/>
            <ac:spMk id="24" creationId="{1BCB1D78-B1AD-6A37-084F-AA69400CE53D}"/>
          </ac:spMkLst>
        </pc:spChg>
        <pc:spChg chg="mod">
          <ac:chgData name="Stefania Ciliberti" userId="05abe2e2-f8f5-4a67-a7b6-a82723f0acce" providerId="ADAL" clId="{8A5E9189-C0F1-4573-920F-3EDAD5B2550F}" dt="2023-12-05T12:43:10.670" v="6667"/>
          <ac:spMkLst>
            <pc:docMk/>
            <pc:sldMk cId="482848314" sldId="269"/>
            <ac:spMk id="25" creationId="{8C274769-FC5F-3ABA-B4CB-1C3B7630A4C2}"/>
          </ac:spMkLst>
        </pc:spChg>
        <pc:spChg chg="mod">
          <ac:chgData name="Stefania Ciliberti" userId="05abe2e2-f8f5-4a67-a7b6-a82723f0acce" providerId="ADAL" clId="{8A5E9189-C0F1-4573-920F-3EDAD5B2550F}" dt="2023-12-05T12:43:10.670" v="6667"/>
          <ac:spMkLst>
            <pc:docMk/>
            <pc:sldMk cId="482848314" sldId="269"/>
            <ac:spMk id="26" creationId="{82388937-B92A-CF00-D074-3DA98545283D}"/>
          </ac:spMkLst>
        </pc:spChg>
        <pc:spChg chg="mod">
          <ac:chgData name="Stefania Ciliberti" userId="05abe2e2-f8f5-4a67-a7b6-a82723f0acce" providerId="ADAL" clId="{8A5E9189-C0F1-4573-920F-3EDAD5B2550F}" dt="2023-12-05T12:43:10.670" v="6667"/>
          <ac:spMkLst>
            <pc:docMk/>
            <pc:sldMk cId="482848314" sldId="269"/>
            <ac:spMk id="27" creationId="{A38C3BEF-A483-5B59-D3C7-E9761F56E359}"/>
          </ac:spMkLst>
        </pc:spChg>
        <pc:grpChg chg="add del mod">
          <ac:chgData name="Stefania Ciliberti" userId="05abe2e2-f8f5-4a67-a7b6-a82723f0acce" providerId="ADAL" clId="{8A5E9189-C0F1-4573-920F-3EDAD5B2550F}" dt="2023-12-05T12:43:05.623" v="6666"/>
          <ac:grpSpMkLst>
            <pc:docMk/>
            <pc:sldMk cId="482848314" sldId="269"/>
            <ac:grpSpMk id="2" creationId="{948F8FBC-A903-806F-44E0-8D0B9A2043F8}"/>
          </ac:grpSpMkLst>
        </pc:grpChg>
        <pc:grpChg chg="add mod">
          <ac:chgData name="Stefania Ciliberti" userId="05abe2e2-f8f5-4a67-a7b6-a82723f0acce" providerId="ADAL" clId="{8A5E9189-C0F1-4573-920F-3EDAD5B2550F}" dt="2023-12-05T15:12:03.368" v="6677" actId="207"/>
          <ac:grpSpMkLst>
            <pc:docMk/>
            <pc:sldMk cId="482848314" sldId="269"/>
            <ac:grpSpMk id="2" creationId="{FD3D7F54-7879-7610-8C5A-191D87FADBA4}"/>
          </ac:grpSpMkLst>
        </pc:grpChg>
        <pc:grpChg chg="add mod">
          <ac:chgData name="Stefania Ciliberti" userId="05abe2e2-f8f5-4a67-a7b6-a82723f0acce" providerId="ADAL" clId="{8A5E9189-C0F1-4573-920F-3EDAD5B2550F}" dt="2023-12-05T12:43:23.081" v="6670" actId="1076"/>
          <ac:grpSpMkLst>
            <pc:docMk/>
            <pc:sldMk cId="482848314" sldId="269"/>
            <ac:grpSpMk id="15" creationId="{835F022D-48CA-C276-6A13-B6DB2CADD07E}"/>
          </ac:grpSpMkLst>
        </pc:grpChg>
      </pc:sldChg>
      <pc:sldChg chg="addSp delSp modSp add del mod">
        <pc:chgData name="Stefania Ciliberti" userId="05abe2e2-f8f5-4a67-a7b6-a82723f0acce" providerId="ADAL" clId="{8A5E9189-C0F1-4573-920F-3EDAD5B2550F}" dt="2023-11-23T11:07:07.447" v="6634" actId="47"/>
        <pc:sldMkLst>
          <pc:docMk/>
          <pc:sldMk cId="615656465" sldId="269"/>
        </pc:sldMkLst>
        <pc:spChg chg="add del mod">
          <ac:chgData name="Stefania Ciliberti" userId="05abe2e2-f8f5-4a67-a7b6-a82723f0acce" providerId="ADAL" clId="{8A5E9189-C0F1-4573-920F-3EDAD5B2550F}" dt="2023-11-23T10:31:44.950" v="6349" actId="478"/>
          <ac:spMkLst>
            <pc:docMk/>
            <pc:sldMk cId="615656465" sldId="269"/>
            <ac:spMk id="2" creationId="{1C11FC9A-69AF-203F-E9D9-6B4C4C8A7343}"/>
          </ac:spMkLst>
        </pc:spChg>
        <pc:spChg chg="add del mod">
          <ac:chgData name="Stefania Ciliberti" userId="05abe2e2-f8f5-4a67-a7b6-a82723f0acce" providerId="ADAL" clId="{8A5E9189-C0F1-4573-920F-3EDAD5B2550F}" dt="2023-11-23T10:31:44.950" v="6349" actId="478"/>
          <ac:spMkLst>
            <pc:docMk/>
            <pc:sldMk cId="615656465" sldId="269"/>
            <ac:spMk id="4" creationId="{380F101E-5880-3E2C-654B-2AA7D3B1FA34}"/>
          </ac:spMkLst>
        </pc:spChg>
        <pc:spChg chg="del mod">
          <ac:chgData name="Stefania Ciliberti" userId="05abe2e2-f8f5-4a67-a7b6-a82723f0acce" providerId="ADAL" clId="{8A5E9189-C0F1-4573-920F-3EDAD5B2550F}" dt="2023-11-23T10:40:12.193" v="6555" actId="478"/>
          <ac:spMkLst>
            <pc:docMk/>
            <pc:sldMk cId="615656465" sldId="269"/>
            <ac:spMk id="5" creationId="{1896D5D0-D137-2C18-2B45-EFDC09FD4C2C}"/>
          </ac:spMkLst>
        </pc:spChg>
        <pc:spChg chg="del mod">
          <ac:chgData name="Stefania Ciliberti" userId="05abe2e2-f8f5-4a67-a7b6-a82723f0acce" providerId="ADAL" clId="{8A5E9189-C0F1-4573-920F-3EDAD5B2550F}" dt="2023-11-23T10:40:12.193" v="6555" actId="478"/>
          <ac:spMkLst>
            <pc:docMk/>
            <pc:sldMk cId="615656465" sldId="269"/>
            <ac:spMk id="6" creationId="{8A3B1993-32BE-9E90-CE56-934B7BC80222}"/>
          </ac:spMkLst>
        </pc:spChg>
        <pc:spChg chg="del mod">
          <ac:chgData name="Stefania Ciliberti" userId="05abe2e2-f8f5-4a67-a7b6-a82723f0acce" providerId="ADAL" clId="{8A5E9189-C0F1-4573-920F-3EDAD5B2550F}" dt="2023-11-23T10:40:12.193" v="6555" actId="478"/>
          <ac:spMkLst>
            <pc:docMk/>
            <pc:sldMk cId="615656465" sldId="269"/>
            <ac:spMk id="7" creationId="{998602DF-FF2F-B00C-5243-DCC4CF9B58E0}"/>
          </ac:spMkLst>
        </pc:spChg>
        <pc:spChg chg="del mod">
          <ac:chgData name="Stefania Ciliberti" userId="05abe2e2-f8f5-4a67-a7b6-a82723f0acce" providerId="ADAL" clId="{8A5E9189-C0F1-4573-920F-3EDAD5B2550F}" dt="2023-11-23T10:40:12.193" v="6555" actId="478"/>
          <ac:spMkLst>
            <pc:docMk/>
            <pc:sldMk cId="615656465" sldId="269"/>
            <ac:spMk id="8" creationId="{FF2AF735-B8EF-26F6-E456-66649B4E691E}"/>
          </ac:spMkLst>
        </pc:spChg>
        <pc:spChg chg="del mod">
          <ac:chgData name="Stefania Ciliberti" userId="05abe2e2-f8f5-4a67-a7b6-a82723f0acce" providerId="ADAL" clId="{8A5E9189-C0F1-4573-920F-3EDAD5B2550F}" dt="2023-11-23T10:40:12.193" v="6555" actId="478"/>
          <ac:spMkLst>
            <pc:docMk/>
            <pc:sldMk cId="615656465" sldId="269"/>
            <ac:spMk id="9" creationId="{0E6507FF-3177-DE95-DB4E-49CE7E7B29D0}"/>
          </ac:spMkLst>
        </pc:spChg>
        <pc:spChg chg="del mod">
          <ac:chgData name="Stefania Ciliberti" userId="05abe2e2-f8f5-4a67-a7b6-a82723f0acce" providerId="ADAL" clId="{8A5E9189-C0F1-4573-920F-3EDAD5B2550F}" dt="2023-11-23T10:40:12.193" v="6555" actId="478"/>
          <ac:spMkLst>
            <pc:docMk/>
            <pc:sldMk cId="615656465" sldId="269"/>
            <ac:spMk id="10" creationId="{07A45FEF-C9C4-5145-FF61-E5900A13EEDB}"/>
          </ac:spMkLst>
        </pc:spChg>
        <pc:spChg chg="del mod">
          <ac:chgData name="Stefania Ciliberti" userId="05abe2e2-f8f5-4a67-a7b6-a82723f0acce" providerId="ADAL" clId="{8A5E9189-C0F1-4573-920F-3EDAD5B2550F}" dt="2023-11-23T10:40:12.193" v="6555" actId="478"/>
          <ac:spMkLst>
            <pc:docMk/>
            <pc:sldMk cId="615656465" sldId="269"/>
            <ac:spMk id="11" creationId="{8D6278F3-183B-0472-A05C-15DEBA830E44}"/>
          </ac:spMkLst>
        </pc:spChg>
        <pc:spChg chg="mod">
          <ac:chgData name="Stefania Ciliberti" userId="05abe2e2-f8f5-4a67-a7b6-a82723f0acce" providerId="ADAL" clId="{8A5E9189-C0F1-4573-920F-3EDAD5B2550F}" dt="2023-11-23T10:28:14.776" v="6237" actId="20577"/>
          <ac:spMkLst>
            <pc:docMk/>
            <pc:sldMk cId="615656465" sldId="269"/>
            <ac:spMk id="12" creationId="{44115246-2056-C040-AD36-9DBCF4424502}"/>
          </ac:spMkLst>
        </pc:spChg>
        <pc:spChg chg="mod">
          <ac:chgData name="Stefania Ciliberti" userId="05abe2e2-f8f5-4a67-a7b6-a82723f0acce" providerId="ADAL" clId="{8A5E9189-C0F1-4573-920F-3EDAD5B2550F}" dt="2023-11-23T10:37:50.347" v="6474" actId="14100"/>
          <ac:spMkLst>
            <pc:docMk/>
            <pc:sldMk cId="615656465" sldId="269"/>
            <ac:spMk id="13" creationId="{29AD0A09-85FC-2AA2-59D4-5070B5D7DAD5}"/>
          </ac:spMkLst>
        </pc:spChg>
        <pc:spChg chg="add del mod">
          <ac:chgData name="Stefania Ciliberti" userId="05abe2e2-f8f5-4a67-a7b6-a82723f0acce" providerId="ADAL" clId="{8A5E9189-C0F1-4573-920F-3EDAD5B2550F}" dt="2023-11-23T10:31:44.950" v="6349" actId="478"/>
          <ac:spMkLst>
            <pc:docMk/>
            <pc:sldMk cId="615656465" sldId="269"/>
            <ac:spMk id="14" creationId="{11F61AE2-13A1-5568-AE8A-B4E2477B0A9D}"/>
          </ac:spMkLst>
        </pc:spChg>
        <pc:spChg chg="mod">
          <ac:chgData name="Stefania Ciliberti" userId="05abe2e2-f8f5-4a67-a7b6-a82723f0acce" providerId="ADAL" clId="{8A5E9189-C0F1-4573-920F-3EDAD5B2550F}" dt="2023-11-23T10:38:45.754" v="6524" actId="20577"/>
          <ac:spMkLst>
            <pc:docMk/>
            <pc:sldMk cId="615656465" sldId="269"/>
            <ac:spMk id="15" creationId="{2CF29F24-41CB-E9AE-BEF8-8EFE6479A233}"/>
          </ac:spMkLst>
        </pc:spChg>
        <pc:spChg chg="del">
          <ac:chgData name="Stefania Ciliberti" userId="05abe2e2-f8f5-4a67-a7b6-a82723f0acce" providerId="ADAL" clId="{8A5E9189-C0F1-4573-920F-3EDAD5B2550F}" dt="2023-11-23T10:29:05.624" v="6245" actId="478"/>
          <ac:spMkLst>
            <pc:docMk/>
            <pc:sldMk cId="615656465" sldId="269"/>
            <ac:spMk id="16" creationId="{8BA70D0B-35FD-2AC4-033A-76EF894ADEFD}"/>
          </ac:spMkLst>
        </pc:spChg>
        <pc:spChg chg="add del mod">
          <ac:chgData name="Stefania Ciliberti" userId="05abe2e2-f8f5-4a67-a7b6-a82723f0acce" providerId="ADAL" clId="{8A5E9189-C0F1-4573-920F-3EDAD5B2550F}" dt="2023-11-23T10:31:44.950" v="6349" actId="478"/>
          <ac:spMkLst>
            <pc:docMk/>
            <pc:sldMk cId="615656465" sldId="269"/>
            <ac:spMk id="17" creationId="{5345C188-F30C-D99E-757C-87EDE73ABCC4}"/>
          </ac:spMkLst>
        </pc:spChg>
        <pc:spChg chg="del">
          <ac:chgData name="Stefania Ciliberti" userId="05abe2e2-f8f5-4a67-a7b6-a82723f0acce" providerId="ADAL" clId="{8A5E9189-C0F1-4573-920F-3EDAD5B2550F}" dt="2023-11-23T10:29:05.624" v="6245" actId="478"/>
          <ac:spMkLst>
            <pc:docMk/>
            <pc:sldMk cId="615656465" sldId="269"/>
            <ac:spMk id="18" creationId="{9CD0C338-DDF8-8373-21B9-EF9ABDCF2E89}"/>
          </ac:spMkLst>
        </pc:spChg>
        <pc:spChg chg="mod">
          <ac:chgData name="Stefania Ciliberti" userId="05abe2e2-f8f5-4a67-a7b6-a82723f0acce" providerId="ADAL" clId="{8A5E9189-C0F1-4573-920F-3EDAD5B2550F}" dt="2023-11-23T10:28:23.049" v="6238" actId="20577"/>
          <ac:spMkLst>
            <pc:docMk/>
            <pc:sldMk cId="615656465" sldId="269"/>
            <ac:spMk id="19" creationId="{804DE76C-AA7A-2B55-75D3-41C8CA871153}"/>
          </ac:spMkLst>
        </pc:spChg>
        <pc:spChg chg="del">
          <ac:chgData name="Stefania Ciliberti" userId="05abe2e2-f8f5-4a67-a7b6-a82723f0acce" providerId="ADAL" clId="{8A5E9189-C0F1-4573-920F-3EDAD5B2550F}" dt="2023-11-23T10:29:05.624" v="6245" actId="478"/>
          <ac:spMkLst>
            <pc:docMk/>
            <pc:sldMk cId="615656465" sldId="269"/>
            <ac:spMk id="20" creationId="{741493CD-580C-0068-DF04-CB18066F786B}"/>
          </ac:spMkLst>
        </pc:spChg>
        <pc:spChg chg="del">
          <ac:chgData name="Stefania Ciliberti" userId="05abe2e2-f8f5-4a67-a7b6-a82723f0acce" providerId="ADAL" clId="{8A5E9189-C0F1-4573-920F-3EDAD5B2550F}" dt="2023-11-23T10:29:05.624" v="6245" actId="478"/>
          <ac:spMkLst>
            <pc:docMk/>
            <pc:sldMk cId="615656465" sldId="269"/>
            <ac:spMk id="21" creationId="{3D99E0D8-F127-8DCC-493F-00B14878F256}"/>
          </ac:spMkLst>
        </pc:spChg>
        <pc:spChg chg="del">
          <ac:chgData name="Stefania Ciliberti" userId="05abe2e2-f8f5-4a67-a7b6-a82723f0acce" providerId="ADAL" clId="{8A5E9189-C0F1-4573-920F-3EDAD5B2550F}" dt="2023-11-23T10:29:05.624" v="6245" actId="478"/>
          <ac:spMkLst>
            <pc:docMk/>
            <pc:sldMk cId="615656465" sldId="269"/>
            <ac:spMk id="22" creationId="{050E4616-B421-4C24-453B-45DCEF4307A2}"/>
          </ac:spMkLst>
        </pc:spChg>
        <pc:spChg chg="del">
          <ac:chgData name="Stefania Ciliberti" userId="05abe2e2-f8f5-4a67-a7b6-a82723f0acce" providerId="ADAL" clId="{8A5E9189-C0F1-4573-920F-3EDAD5B2550F}" dt="2023-11-23T10:29:05.624" v="6245" actId="478"/>
          <ac:spMkLst>
            <pc:docMk/>
            <pc:sldMk cId="615656465" sldId="269"/>
            <ac:spMk id="23" creationId="{4C87BBD8-B4A9-FE18-D631-4C1D06C60124}"/>
          </ac:spMkLst>
        </pc:spChg>
        <pc:spChg chg="add del mod">
          <ac:chgData name="Stefania Ciliberti" userId="05abe2e2-f8f5-4a67-a7b6-a82723f0acce" providerId="ADAL" clId="{8A5E9189-C0F1-4573-920F-3EDAD5B2550F}" dt="2023-11-23T10:31:44.950" v="6349" actId="478"/>
          <ac:spMkLst>
            <pc:docMk/>
            <pc:sldMk cId="615656465" sldId="269"/>
            <ac:spMk id="24" creationId="{F6233E48-6023-409D-6BF8-34AB7BDB139D}"/>
          </ac:spMkLst>
        </pc:spChg>
        <pc:spChg chg="add del mod">
          <ac:chgData name="Stefania Ciliberti" userId="05abe2e2-f8f5-4a67-a7b6-a82723f0acce" providerId="ADAL" clId="{8A5E9189-C0F1-4573-920F-3EDAD5B2550F}" dt="2023-11-23T10:31:44.950" v="6349" actId="478"/>
          <ac:spMkLst>
            <pc:docMk/>
            <pc:sldMk cId="615656465" sldId="269"/>
            <ac:spMk id="25" creationId="{70725407-F916-78C3-13B3-255C5C352532}"/>
          </ac:spMkLst>
        </pc:spChg>
        <pc:spChg chg="add mod">
          <ac:chgData name="Stefania Ciliberti" userId="05abe2e2-f8f5-4a67-a7b6-a82723f0acce" providerId="ADAL" clId="{8A5E9189-C0F1-4573-920F-3EDAD5B2550F}" dt="2023-11-23T10:37:54.609" v="6475" actId="1076"/>
          <ac:spMkLst>
            <pc:docMk/>
            <pc:sldMk cId="615656465" sldId="269"/>
            <ac:spMk id="26" creationId="{62628CB9-F6FD-035B-3E14-00F14FF5F8A6}"/>
          </ac:spMkLst>
        </pc:spChg>
        <pc:spChg chg="add mod">
          <ac:chgData name="Stefania Ciliberti" userId="05abe2e2-f8f5-4a67-a7b6-a82723f0acce" providerId="ADAL" clId="{8A5E9189-C0F1-4573-920F-3EDAD5B2550F}" dt="2023-11-23T10:41:41.360" v="6570" actId="20577"/>
          <ac:spMkLst>
            <pc:docMk/>
            <pc:sldMk cId="615656465" sldId="269"/>
            <ac:spMk id="27" creationId="{9FE57443-12D9-1F59-367D-8CC74938402E}"/>
          </ac:spMkLst>
        </pc:spChg>
        <pc:spChg chg="add mod">
          <ac:chgData name="Stefania Ciliberti" userId="05abe2e2-f8f5-4a67-a7b6-a82723f0acce" providerId="ADAL" clId="{8A5E9189-C0F1-4573-920F-3EDAD5B2550F}" dt="2023-11-23T10:37:54.609" v="6475" actId="1076"/>
          <ac:spMkLst>
            <pc:docMk/>
            <pc:sldMk cId="615656465" sldId="269"/>
            <ac:spMk id="28" creationId="{68EDAFCF-7946-4B79-A5C0-C7FE53E8BB4A}"/>
          </ac:spMkLst>
        </pc:spChg>
        <pc:spChg chg="add mod">
          <ac:chgData name="Stefania Ciliberti" userId="05abe2e2-f8f5-4a67-a7b6-a82723f0acce" providerId="ADAL" clId="{8A5E9189-C0F1-4573-920F-3EDAD5B2550F}" dt="2023-11-23T10:37:59.214" v="6476" actId="1076"/>
          <ac:spMkLst>
            <pc:docMk/>
            <pc:sldMk cId="615656465" sldId="269"/>
            <ac:spMk id="29" creationId="{63D232BA-ADEA-3C87-0FA8-D049FBB210E8}"/>
          </ac:spMkLst>
        </pc:spChg>
        <pc:spChg chg="add mod">
          <ac:chgData name="Stefania Ciliberti" userId="05abe2e2-f8f5-4a67-a7b6-a82723f0acce" providerId="ADAL" clId="{8A5E9189-C0F1-4573-920F-3EDAD5B2550F}" dt="2023-11-23T10:41:46.886" v="6574" actId="20577"/>
          <ac:spMkLst>
            <pc:docMk/>
            <pc:sldMk cId="615656465" sldId="269"/>
            <ac:spMk id="30" creationId="{B05A3FB9-E02B-573B-9489-0DB09A8C4D6C}"/>
          </ac:spMkLst>
        </pc:spChg>
        <pc:spChg chg="add mod">
          <ac:chgData name="Stefania Ciliberti" userId="05abe2e2-f8f5-4a67-a7b6-a82723f0acce" providerId="ADAL" clId="{8A5E9189-C0F1-4573-920F-3EDAD5B2550F}" dt="2023-11-23T10:38:04.048" v="6478" actId="20577"/>
          <ac:spMkLst>
            <pc:docMk/>
            <pc:sldMk cId="615656465" sldId="269"/>
            <ac:spMk id="31" creationId="{EBE34FF0-9C63-A57F-5362-64B8626CDC5C}"/>
          </ac:spMkLst>
        </pc:spChg>
        <pc:spChg chg="add del mod">
          <ac:chgData name="Stefania Ciliberti" userId="05abe2e2-f8f5-4a67-a7b6-a82723f0acce" providerId="ADAL" clId="{8A5E9189-C0F1-4573-920F-3EDAD5B2550F}" dt="2023-11-23T10:39:42.395" v="6545"/>
          <ac:spMkLst>
            <pc:docMk/>
            <pc:sldMk cId="615656465" sldId="269"/>
            <ac:spMk id="32" creationId="{FADD65B5-5317-2431-4B3A-69993FEE6D97}"/>
          </ac:spMkLst>
        </pc:spChg>
        <pc:spChg chg="add del mod">
          <ac:chgData name="Stefania Ciliberti" userId="05abe2e2-f8f5-4a67-a7b6-a82723f0acce" providerId="ADAL" clId="{8A5E9189-C0F1-4573-920F-3EDAD5B2550F}" dt="2023-11-23T10:39:42.395" v="6545"/>
          <ac:spMkLst>
            <pc:docMk/>
            <pc:sldMk cId="615656465" sldId="269"/>
            <ac:spMk id="33" creationId="{164E91F9-EF36-74B8-D2EB-8F8F5ECD95AD}"/>
          </ac:spMkLst>
        </pc:spChg>
        <pc:spChg chg="add mod">
          <ac:chgData name="Stefania Ciliberti" userId="05abe2e2-f8f5-4a67-a7b6-a82723f0acce" providerId="ADAL" clId="{8A5E9189-C0F1-4573-920F-3EDAD5B2550F}" dt="2023-11-23T10:39:45.183" v="6547" actId="571"/>
          <ac:spMkLst>
            <pc:docMk/>
            <pc:sldMk cId="615656465" sldId="269"/>
            <ac:spMk id="34" creationId="{AEF575CB-CBCF-5FA8-9543-542FD8686BF2}"/>
          </ac:spMkLst>
        </pc:spChg>
        <pc:spChg chg="add mod">
          <ac:chgData name="Stefania Ciliberti" userId="05abe2e2-f8f5-4a67-a7b6-a82723f0acce" providerId="ADAL" clId="{8A5E9189-C0F1-4573-920F-3EDAD5B2550F}" dt="2023-11-23T10:39:45.183" v="6547" actId="571"/>
          <ac:spMkLst>
            <pc:docMk/>
            <pc:sldMk cId="615656465" sldId="269"/>
            <ac:spMk id="35" creationId="{3758DBA8-7A14-9921-2672-BF9D6E11FA4F}"/>
          </ac:spMkLst>
        </pc:spChg>
        <pc:spChg chg="add mod">
          <ac:chgData name="Stefania Ciliberti" userId="05abe2e2-f8f5-4a67-a7b6-a82723f0acce" providerId="ADAL" clId="{8A5E9189-C0F1-4573-920F-3EDAD5B2550F}" dt="2023-11-23T10:39:45.183" v="6547" actId="571"/>
          <ac:spMkLst>
            <pc:docMk/>
            <pc:sldMk cId="615656465" sldId="269"/>
            <ac:spMk id="36" creationId="{037319E4-E772-DA99-B50C-2AFCC9259D5E}"/>
          </ac:spMkLst>
        </pc:spChg>
        <pc:spChg chg="add mod">
          <ac:chgData name="Stefania Ciliberti" userId="05abe2e2-f8f5-4a67-a7b6-a82723f0acce" providerId="ADAL" clId="{8A5E9189-C0F1-4573-920F-3EDAD5B2550F}" dt="2023-11-23T11:02:41.676" v="6594" actId="1076"/>
          <ac:spMkLst>
            <pc:docMk/>
            <pc:sldMk cId="615656465" sldId="269"/>
            <ac:spMk id="37" creationId="{C68C41F0-D7B0-A133-281E-301154680B86}"/>
          </ac:spMkLst>
        </pc:spChg>
        <pc:spChg chg="add mod">
          <ac:chgData name="Stefania Ciliberti" userId="05abe2e2-f8f5-4a67-a7b6-a82723f0acce" providerId="ADAL" clId="{8A5E9189-C0F1-4573-920F-3EDAD5B2550F}" dt="2023-11-23T11:02:41.676" v="6594" actId="1076"/>
          <ac:spMkLst>
            <pc:docMk/>
            <pc:sldMk cId="615656465" sldId="269"/>
            <ac:spMk id="38" creationId="{47B00769-C265-3473-3F02-A51497CE50DD}"/>
          </ac:spMkLst>
        </pc:spChg>
        <pc:spChg chg="add mod">
          <ac:chgData name="Stefania Ciliberti" userId="05abe2e2-f8f5-4a67-a7b6-a82723f0acce" providerId="ADAL" clId="{8A5E9189-C0F1-4573-920F-3EDAD5B2550F}" dt="2023-11-23T11:02:41.676" v="6594" actId="1076"/>
          <ac:spMkLst>
            <pc:docMk/>
            <pc:sldMk cId="615656465" sldId="269"/>
            <ac:spMk id="39" creationId="{A9D72C5A-DD7E-2F91-D123-17B95EEFC214}"/>
          </ac:spMkLst>
        </pc:spChg>
        <pc:spChg chg="add mod">
          <ac:chgData name="Stefania Ciliberti" userId="05abe2e2-f8f5-4a67-a7b6-a82723f0acce" providerId="ADAL" clId="{8A5E9189-C0F1-4573-920F-3EDAD5B2550F}" dt="2023-11-23T11:02:41.676" v="6594" actId="1076"/>
          <ac:spMkLst>
            <pc:docMk/>
            <pc:sldMk cId="615656465" sldId="269"/>
            <ac:spMk id="40" creationId="{7E81BD0D-3BBB-2B5D-86B9-B438CD3F77B7}"/>
          </ac:spMkLst>
        </pc:spChg>
        <pc:spChg chg="add mod">
          <ac:chgData name="Stefania Ciliberti" userId="05abe2e2-f8f5-4a67-a7b6-a82723f0acce" providerId="ADAL" clId="{8A5E9189-C0F1-4573-920F-3EDAD5B2550F}" dt="2023-11-23T11:02:41.676" v="6594" actId="1076"/>
          <ac:spMkLst>
            <pc:docMk/>
            <pc:sldMk cId="615656465" sldId="269"/>
            <ac:spMk id="41" creationId="{7E97884C-C3AF-919D-F9E1-BF803EE1B4EB}"/>
          </ac:spMkLst>
        </pc:spChg>
        <pc:spChg chg="add mod">
          <ac:chgData name="Stefania Ciliberti" userId="05abe2e2-f8f5-4a67-a7b6-a82723f0acce" providerId="ADAL" clId="{8A5E9189-C0F1-4573-920F-3EDAD5B2550F}" dt="2023-11-23T11:02:41.676" v="6594" actId="1076"/>
          <ac:spMkLst>
            <pc:docMk/>
            <pc:sldMk cId="615656465" sldId="269"/>
            <ac:spMk id="42" creationId="{8BB85F4A-205F-B38A-BCFD-A333A4CCC4F7}"/>
          </ac:spMkLst>
        </pc:spChg>
        <pc:spChg chg="add mod">
          <ac:chgData name="Stefania Ciliberti" userId="05abe2e2-f8f5-4a67-a7b6-a82723f0acce" providerId="ADAL" clId="{8A5E9189-C0F1-4573-920F-3EDAD5B2550F}" dt="2023-11-23T11:02:41.676" v="6594" actId="1076"/>
          <ac:spMkLst>
            <pc:docMk/>
            <pc:sldMk cId="615656465" sldId="269"/>
            <ac:spMk id="43" creationId="{02345315-24B1-3265-58B2-9F7041332E60}"/>
          </ac:spMkLst>
        </pc:spChg>
        <pc:spChg chg="add mod">
          <ac:chgData name="Stefania Ciliberti" userId="05abe2e2-f8f5-4a67-a7b6-a82723f0acce" providerId="ADAL" clId="{8A5E9189-C0F1-4573-920F-3EDAD5B2550F}" dt="2023-11-23T11:02:41.676" v="6594" actId="1076"/>
          <ac:spMkLst>
            <pc:docMk/>
            <pc:sldMk cId="615656465" sldId="269"/>
            <ac:spMk id="44" creationId="{8A003666-F560-8E21-3473-555E154A04B9}"/>
          </ac:spMkLst>
        </pc:spChg>
      </pc:sldChg>
      <pc:sldChg chg="addSp delSp modSp add del mod ord">
        <pc:chgData name="Stefania Ciliberti" userId="05abe2e2-f8f5-4a67-a7b6-a82723f0acce" providerId="ADAL" clId="{8A5E9189-C0F1-4573-920F-3EDAD5B2550F}" dt="2023-11-23T11:07:08.879" v="6636" actId="47"/>
        <pc:sldMkLst>
          <pc:docMk/>
          <pc:sldMk cId="1493391462" sldId="270"/>
        </pc:sldMkLst>
        <pc:spChg chg="add del mod">
          <ac:chgData name="Stefania Ciliberti" userId="05abe2e2-f8f5-4a67-a7b6-a82723f0acce" providerId="ADAL" clId="{8A5E9189-C0F1-4573-920F-3EDAD5B2550F}" dt="2023-11-23T11:03:17.066" v="6597" actId="478"/>
          <ac:spMkLst>
            <pc:docMk/>
            <pc:sldMk cId="1493391462" sldId="270"/>
            <ac:spMk id="2" creationId="{23376506-69D7-32A8-968E-9B18564E03EC}"/>
          </ac:spMkLst>
        </pc:spChg>
        <pc:spChg chg="add del mod">
          <ac:chgData name="Stefania Ciliberti" userId="05abe2e2-f8f5-4a67-a7b6-a82723f0acce" providerId="ADAL" clId="{8A5E9189-C0F1-4573-920F-3EDAD5B2550F}" dt="2023-11-23T11:03:17.066" v="6597" actId="478"/>
          <ac:spMkLst>
            <pc:docMk/>
            <pc:sldMk cId="1493391462" sldId="270"/>
            <ac:spMk id="4" creationId="{940A0D47-54DB-71AD-F02B-254A5B87D05C}"/>
          </ac:spMkLst>
        </pc:spChg>
        <pc:spChg chg="add del mod">
          <ac:chgData name="Stefania Ciliberti" userId="05abe2e2-f8f5-4a67-a7b6-a82723f0acce" providerId="ADAL" clId="{8A5E9189-C0F1-4573-920F-3EDAD5B2550F}" dt="2023-11-23T11:03:17.066" v="6597" actId="478"/>
          <ac:spMkLst>
            <pc:docMk/>
            <pc:sldMk cId="1493391462" sldId="270"/>
            <ac:spMk id="5" creationId="{A68987EA-99BC-6FA9-5597-A04086F8C33D}"/>
          </ac:spMkLst>
        </pc:spChg>
        <pc:spChg chg="add mod">
          <ac:chgData name="Stefania Ciliberti" userId="05abe2e2-f8f5-4a67-a7b6-a82723f0acce" providerId="ADAL" clId="{8A5E9189-C0F1-4573-920F-3EDAD5B2550F}" dt="2023-11-23T11:03:17.383" v="6598"/>
          <ac:spMkLst>
            <pc:docMk/>
            <pc:sldMk cId="1493391462" sldId="270"/>
            <ac:spMk id="6" creationId="{35EA727C-A757-8A19-8895-91700F490A38}"/>
          </ac:spMkLst>
        </pc:spChg>
        <pc:spChg chg="add mod">
          <ac:chgData name="Stefania Ciliberti" userId="05abe2e2-f8f5-4a67-a7b6-a82723f0acce" providerId="ADAL" clId="{8A5E9189-C0F1-4573-920F-3EDAD5B2550F}" dt="2023-11-23T11:03:17.383" v="6598"/>
          <ac:spMkLst>
            <pc:docMk/>
            <pc:sldMk cId="1493391462" sldId="270"/>
            <ac:spMk id="7" creationId="{9DD7DFE6-23E7-B0AF-DD43-5AF3C7632F95}"/>
          </ac:spMkLst>
        </pc:spChg>
        <pc:spChg chg="add mod">
          <ac:chgData name="Stefania Ciliberti" userId="05abe2e2-f8f5-4a67-a7b6-a82723f0acce" providerId="ADAL" clId="{8A5E9189-C0F1-4573-920F-3EDAD5B2550F}" dt="2023-11-23T11:03:17.383" v="6598"/>
          <ac:spMkLst>
            <pc:docMk/>
            <pc:sldMk cId="1493391462" sldId="270"/>
            <ac:spMk id="8" creationId="{8E31B8FE-D208-EBCE-744F-402275507883}"/>
          </ac:spMkLst>
        </pc:spChg>
        <pc:spChg chg="add mod">
          <ac:chgData name="Stefania Ciliberti" userId="05abe2e2-f8f5-4a67-a7b6-a82723f0acce" providerId="ADAL" clId="{8A5E9189-C0F1-4573-920F-3EDAD5B2550F}" dt="2023-11-23T11:03:17.383" v="6598"/>
          <ac:spMkLst>
            <pc:docMk/>
            <pc:sldMk cId="1493391462" sldId="270"/>
            <ac:spMk id="9" creationId="{CA04B372-E387-D045-4386-BFE51D901966}"/>
          </ac:spMkLst>
        </pc:spChg>
        <pc:spChg chg="mod">
          <ac:chgData name="Stefania Ciliberti" userId="05abe2e2-f8f5-4a67-a7b6-a82723f0acce" providerId="ADAL" clId="{8A5E9189-C0F1-4573-920F-3EDAD5B2550F}" dt="2023-11-23T11:03:30.398" v="6601" actId="20577"/>
          <ac:spMkLst>
            <pc:docMk/>
            <pc:sldMk cId="1493391462" sldId="270"/>
            <ac:spMk id="12" creationId="{44115246-2056-C040-AD36-9DBCF4424502}"/>
          </ac:spMkLst>
        </pc:spChg>
        <pc:spChg chg="mod">
          <ac:chgData name="Stefania Ciliberti" userId="05abe2e2-f8f5-4a67-a7b6-a82723f0acce" providerId="ADAL" clId="{8A5E9189-C0F1-4573-920F-3EDAD5B2550F}" dt="2023-11-23T10:42:33.482" v="6584" actId="14100"/>
          <ac:spMkLst>
            <pc:docMk/>
            <pc:sldMk cId="1493391462" sldId="270"/>
            <ac:spMk id="13" creationId="{29AD0A09-85FC-2AA2-59D4-5070B5D7DAD5}"/>
          </ac:spMkLst>
        </pc:spChg>
        <pc:spChg chg="mod">
          <ac:chgData name="Stefania Ciliberti" userId="05abe2e2-f8f5-4a67-a7b6-a82723f0acce" providerId="ADAL" clId="{8A5E9189-C0F1-4573-920F-3EDAD5B2550F}" dt="2023-11-23T11:05:16.021" v="6630"/>
          <ac:spMkLst>
            <pc:docMk/>
            <pc:sldMk cId="1493391462" sldId="270"/>
            <ac:spMk id="15" creationId="{2CF29F24-41CB-E9AE-BEF8-8EFE6479A233}"/>
          </ac:spMkLst>
        </pc:spChg>
        <pc:spChg chg="mod">
          <ac:chgData name="Stefania Ciliberti" userId="05abe2e2-f8f5-4a67-a7b6-a82723f0acce" providerId="ADAL" clId="{8A5E9189-C0F1-4573-920F-3EDAD5B2550F}" dt="2023-11-23T11:04:04.667" v="6603" actId="20577"/>
          <ac:spMkLst>
            <pc:docMk/>
            <pc:sldMk cId="1493391462" sldId="270"/>
            <ac:spMk id="19" creationId="{804DE76C-AA7A-2B55-75D3-41C8CA871153}"/>
          </ac:spMkLst>
        </pc:spChg>
        <pc:spChg chg="del">
          <ac:chgData name="Stefania Ciliberti" userId="05abe2e2-f8f5-4a67-a7b6-a82723f0acce" providerId="ADAL" clId="{8A5E9189-C0F1-4573-920F-3EDAD5B2550F}" dt="2023-11-23T10:42:28.879" v="6583" actId="478"/>
          <ac:spMkLst>
            <pc:docMk/>
            <pc:sldMk cId="1493391462" sldId="270"/>
            <ac:spMk id="26" creationId="{62628CB9-F6FD-035B-3E14-00F14FF5F8A6}"/>
          </ac:spMkLst>
        </pc:spChg>
        <pc:spChg chg="del">
          <ac:chgData name="Stefania Ciliberti" userId="05abe2e2-f8f5-4a67-a7b6-a82723f0acce" providerId="ADAL" clId="{8A5E9189-C0F1-4573-920F-3EDAD5B2550F}" dt="2023-11-23T10:42:27.206" v="6582" actId="478"/>
          <ac:spMkLst>
            <pc:docMk/>
            <pc:sldMk cId="1493391462" sldId="270"/>
            <ac:spMk id="27" creationId="{9FE57443-12D9-1F59-367D-8CC74938402E}"/>
          </ac:spMkLst>
        </pc:spChg>
        <pc:spChg chg="del">
          <ac:chgData name="Stefania Ciliberti" userId="05abe2e2-f8f5-4a67-a7b6-a82723f0acce" providerId="ADAL" clId="{8A5E9189-C0F1-4573-920F-3EDAD5B2550F}" dt="2023-11-23T10:42:27.206" v="6582" actId="478"/>
          <ac:spMkLst>
            <pc:docMk/>
            <pc:sldMk cId="1493391462" sldId="270"/>
            <ac:spMk id="28" creationId="{68EDAFCF-7946-4B79-A5C0-C7FE53E8BB4A}"/>
          </ac:spMkLst>
        </pc:spChg>
        <pc:spChg chg="del">
          <ac:chgData name="Stefania Ciliberti" userId="05abe2e2-f8f5-4a67-a7b6-a82723f0acce" providerId="ADAL" clId="{8A5E9189-C0F1-4573-920F-3EDAD5B2550F}" dt="2023-11-23T10:42:27.206" v="6582" actId="478"/>
          <ac:spMkLst>
            <pc:docMk/>
            <pc:sldMk cId="1493391462" sldId="270"/>
            <ac:spMk id="29" creationId="{63D232BA-ADEA-3C87-0FA8-D049FBB210E8}"/>
          </ac:spMkLst>
        </pc:spChg>
        <pc:spChg chg="del">
          <ac:chgData name="Stefania Ciliberti" userId="05abe2e2-f8f5-4a67-a7b6-a82723f0acce" providerId="ADAL" clId="{8A5E9189-C0F1-4573-920F-3EDAD5B2550F}" dt="2023-11-23T10:42:27.206" v="6582" actId="478"/>
          <ac:spMkLst>
            <pc:docMk/>
            <pc:sldMk cId="1493391462" sldId="270"/>
            <ac:spMk id="30" creationId="{B05A3FB9-E02B-573B-9489-0DB09A8C4D6C}"/>
          </ac:spMkLst>
        </pc:spChg>
        <pc:spChg chg="del">
          <ac:chgData name="Stefania Ciliberti" userId="05abe2e2-f8f5-4a67-a7b6-a82723f0acce" providerId="ADAL" clId="{8A5E9189-C0F1-4573-920F-3EDAD5B2550F}" dt="2023-11-23T10:42:27.206" v="6582" actId="478"/>
          <ac:spMkLst>
            <pc:docMk/>
            <pc:sldMk cId="1493391462" sldId="270"/>
            <ac:spMk id="31" creationId="{EBE34FF0-9C63-A57F-5362-64B8626CDC5C}"/>
          </ac:spMkLst>
        </pc:spChg>
        <pc:spChg chg="del">
          <ac:chgData name="Stefania Ciliberti" userId="05abe2e2-f8f5-4a67-a7b6-a82723f0acce" providerId="ADAL" clId="{8A5E9189-C0F1-4573-920F-3EDAD5B2550F}" dt="2023-11-23T10:41:58.208" v="6575" actId="478"/>
          <ac:spMkLst>
            <pc:docMk/>
            <pc:sldMk cId="1493391462" sldId="270"/>
            <ac:spMk id="37" creationId="{C68C41F0-D7B0-A133-281E-301154680B86}"/>
          </ac:spMkLst>
        </pc:spChg>
        <pc:spChg chg="del">
          <ac:chgData name="Stefania Ciliberti" userId="05abe2e2-f8f5-4a67-a7b6-a82723f0acce" providerId="ADAL" clId="{8A5E9189-C0F1-4573-920F-3EDAD5B2550F}" dt="2023-11-23T10:41:58.208" v="6575" actId="478"/>
          <ac:spMkLst>
            <pc:docMk/>
            <pc:sldMk cId="1493391462" sldId="270"/>
            <ac:spMk id="38" creationId="{47B00769-C265-3473-3F02-A51497CE50DD}"/>
          </ac:spMkLst>
        </pc:spChg>
        <pc:spChg chg="del">
          <ac:chgData name="Stefania Ciliberti" userId="05abe2e2-f8f5-4a67-a7b6-a82723f0acce" providerId="ADAL" clId="{8A5E9189-C0F1-4573-920F-3EDAD5B2550F}" dt="2023-11-23T10:41:58.208" v="6575" actId="478"/>
          <ac:spMkLst>
            <pc:docMk/>
            <pc:sldMk cId="1493391462" sldId="270"/>
            <ac:spMk id="39" creationId="{A9D72C5A-DD7E-2F91-D123-17B95EEFC214}"/>
          </ac:spMkLst>
        </pc:spChg>
        <pc:spChg chg="del">
          <ac:chgData name="Stefania Ciliberti" userId="05abe2e2-f8f5-4a67-a7b6-a82723f0acce" providerId="ADAL" clId="{8A5E9189-C0F1-4573-920F-3EDAD5B2550F}" dt="2023-11-23T10:41:58.208" v="6575" actId="478"/>
          <ac:spMkLst>
            <pc:docMk/>
            <pc:sldMk cId="1493391462" sldId="270"/>
            <ac:spMk id="40" creationId="{7E81BD0D-3BBB-2B5D-86B9-B438CD3F77B7}"/>
          </ac:spMkLst>
        </pc:spChg>
        <pc:spChg chg="del">
          <ac:chgData name="Stefania Ciliberti" userId="05abe2e2-f8f5-4a67-a7b6-a82723f0acce" providerId="ADAL" clId="{8A5E9189-C0F1-4573-920F-3EDAD5B2550F}" dt="2023-11-23T10:41:58.208" v="6575" actId="478"/>
          <ac:spMkLst>
            <pc:docMk/>
            <pc:sldMk cId="1493391462" sldId="270"/>
            <ac:spMk id="41" creationId="{7E97884C-C3AF-919D-F9E1-BF803EE1B4EB}"/>
          </ac:spMkLst>
        </pc:spChg>
        <pc:spChg chg="del">
          <ac:chgData name="Stefania Ciliberti" userId="05abe2e2-f8f5-4a67-a7b6-a82723f0acce" providerId="ADAL" clId="{8A5E9189-C0F1-4573-920F-3EDAD5B2550F}" dt="2023-11-23T10:41:58.208" v="6575" actId="478"/>
          <ac:spMkLst>
            <pc:docMk/>
            <pc:sldMk cId="1493391462" sldId="270"/>
            <ac:spMk id="42" creationId="{8BB85F4A-205F-B38A-BCFD-A333A4CCC4F7}"/>
          </ac:spMkLst>
        </pc:spChg>
        <pc:spChg chg="del">
          <ac:chgData name="Stefania Ciliberti" userId="05abe2e2-f8f5-4a67-a7b6-a82723f0acce" providerId="ADAL" clId="{8A5E9189-C0F1-4573-920F-3EDAD5B2550F}" dt="2023-11-23T10:41:58.208" v="6575" actId="478"/>
          <ac:spMkLst>
            <pc:docMk/>
            <pc:sldMk cId="1493391462" sldId="270"/>
            <ac:spMk id="43" creationId="{02345315-24B1-3265-58B2-9F7041332E60}"/>
          </ac:spMkLst>
        </pc:spChg>
        <pc:spChg chg="del">
          <ac:chgData name="Stefania Ciliberti" userId="05abe2e2-f8f5-4a67-a7b6-a82723f0acce" providerId="ADAL" clId="{8A5E9189-C0F1-4573-920F-3EDAD5B2550F}" dt="2023-11-23T10:41:58.208" v="6575" actId="478"/>
          <ac:spMkLst>
            <pc:docMk/>
            <pc:sldMk cId="1493391462" sldId="270"/>
            <ac:spMk id="44" creationId="{8A003666-F560-8E21-3473-555E154A04B9}"/>
          </ac:spMkLst>
        </pc:spChg>
      </pc:sldChg>
      <pc:sldChg chg="modSp add del mod">
        <pc:chgData name="Stefania Ciliberti" userId="05abe2e2-f8f5-4a67-a7b6-a82723f0acce" providerId="ADAL" clId="{8A5E9189-C0F1-4573-920F-3EDAD5B2550F}" dt="2023-11-23T11:07:08.227" v="6635" actId="47"/>
        <pc:sldMkLst>
          <pc:docMk/>
          <pc:sldMk cId="2423315463" sldId="271"/>
        </pc:sldMkLst>
        <pc:spChg chg="mod">
          <ac:chgData name="Stefania Ciliberti" userId="05abe2e2-f8f5-4a67-a7b6-a82723f0acce" providerId="ADAL" clId="{8A5E9189-C0F1-4573-920F-3EDAD5B2550F}" dt="2023-11-23T11:04:24.810" v="6606" actId="20577"/>
          <ac:spMkLst>
            <pc:docMk/>
            <pc:sldMk cId="2423315463" sldId="271"/>
            <ac:spMk id="19" creationId="{804DE76C-AA7A-2B55-75D3-41C8CA871153}"/>
          </ac:spMkLst>
        </pc:spChg>
      </pc:sldChg>
      <pc:sldChg chg="add del">
        <pc:chgData name="Stefania Ciliberti" userId="05abe2e2-f8f5-4a67-a7b6-a82723f0acce" providerId="ADAL" clId="{8A5E9189-C0F1-4573-920F-3EDAD5B2550F}" dt="2023-11-20T10:39:44.904" v="4796"/>
        <pc:sldMkLst>
          <pc:docMk/>
          <pc:sldMk cId="981201599" sldId="272"/>
        </pc:sldMkLst>
      </pc:sldChg>
      <pc:sldChg chg="new del">
        <pc:chgData name="Stefania Ciliberti" userId="05abe2e2-f8f5-4a67-a7b6-a82723f0acce" providerId="ADAL" clId="{8A5E9189-C0F1-4573-920F-3EDAD5B2550F}" dt="2023-11-20T10:39:39.683" v="4795" actId="680"/>
        <pc:sldMkLst>
          <pc:docMk/>
          <pc:sldMk cId="1985684931" sldId="273"/>
        </pc:sldMkLst>
      </pc:sldChg>
      <pc:sldMasterChg chg="modSldLayout">
        <pc:chgData name="Stefania Ciliberti" userId="05abe2e2-f8f5-4a67-a7b6-a82723f0acce" providerId="ADAL" clId="{8A5E9189-C0F1-4573-920F-3EDAD5B2550F}" dt="2023-11-20T09:21:57.625" v="288" actId="1037"/>
        <pc:sldMasterMkLst>
          <pc:docMk/>
          <pc:sldMasterMk cId="3079450049" sldId="2147483660"/>
        </pc:sldMasterMkLst>
        <pc:sldLayoutChg chg="modSp mod">
          <pc:chgData name="Stefania Ciliberti" userId="05abe2e2-f8f5-4a67-a7b6-a82723f0acce" providerId="ADAL" clId="{8A5E9189-C0F1-4573-920F-3EDAD5B2550F}" dt="2023-11-20T09:21:57.625" v="288" actId="1037"/>
          <pc:sldLayoutMkLst>
            <pc:docMk/>
            <pc:sldMasterMk cId="3079450049" sldId="2147483660"/>
            <pc:sldLayoutMk cId="4250621329" sldId="2147483662"/>
          </pc:sldLayoutMkLst>
          <pc:spChg chg="mod">
            <ac:chgData name="Stefania Ciliberti" userId="05abe2e2-f8f5-4a67-a7b6-a82723f0acce" providerId="ADAL" clId="{8A5E9189-C0F1-4573-920F-3EDAD5B2550F}" dt="2023-11-20T09:21:57.625" v="288" actId="1037"/>
            <ac:spMkLst>
              <pc:docMk/>
              <pc:sldMasterMk cId="3079450049" sldId="2147483660"/>
              <pc:sldLayoutMk cId="4250621329" sldId="2147483662"/>
              <ac:spMk id="6" creationId="{00000000-0000-0000-0000-000000000000}"/>
            </ac:spMkLst>
          </pc:spChg>
        </pc:sldLayoutChg>
      </pc:sldMasterChg>
    </pc:docChg>
  </pc:docChgLst>
  <pc:docChgLst>
    <pc:chgData name="Stefania Ciliberti" userId="05abe2e2-f8f5-4a67-a7b6-a82723f0acce" providerId="ADAL" clId="{F7F3A380-332B-4E91-B14F-77A5AAE10603}"/>
    <pc:docChg chg="undo custSel addSld delSld modSld">
      <pc:chgData name="Stefania Ciliberti" userId="05abe2e2-f8f5-4a67-a7b6-a82723f0acce" providerId="ADAL" clId="{F7F3A380-332B-4E91-B14F-77A5AAE10603}" dt="2023-12-13T10:58:13.103" v="1566" actId="20577"/>
      <pc:docMkLst>
        <pc:docMk/>
      </pc:docMkLst>
      <pc:sldChg chg="modSp mod">
        <pc:chgData name="Stefania Ciliberti" userId="05abe2e2-f8f5-4a67-a7b6-a82723f0acce" providerId="ADAL" clId="{F7F3A380-332B-4E91-B14F-77A5AAE10603}" dt="2023-12-13T09:57:57.587" v="12" actId="20577"/>
        <pc:sldMkLst>
          <pc:docMk/>
          <pc:sldMk cId="2913242103" sldId="256"/>
        </pc:sldMkLst>
        <pc:spChg chg="mod">
          <ac:chgData name="Stefania Ciliberti" userId="05abe2e2-f8f5-4a67-a7b6-a82723f0acce" providerId="ADAL" clId="{F7F3A380-332B-4E91-B14F-77A5AAE10603}" dt="2023-12-13T09:57:51.353" v="2" actId="20577"/>
          <ac:spMkLst>
            <pc:docMk/>
            <pc:sldMk cId="2913242103" sldId="256"/>
            <ac:spMk id="2" creationId="{9EA3D94F-705F-6B23-F2E0-505ACE384E40}"/>
          </ac:spMkLst>
        </pc:spChg>
        <pc:spChg chg="mod">
          <ac:chgData name="Stefania Ciliberti" userId="05abe2e2-f8f5-4a67-a7b6-a82723f0acce" providerId="ADAL" clId="{F7F3A380-332B-4E91-B14F-77A5AAE10603}" dt="2023-12-13T09:57:57.587" v="12" actId="20577"/>
          <ac:spMkLst>
            <pc:docMk/>
            <pc:sldMk cId="2913242103" sldId="256"/>
            <ac:spMk id="3" creationId="{85152946-F1B1-196C-F862-237AE2540184}"/>
          </ac:spMkLst>
        </pc:spChg>
      </pc:sldChg>
      <pc:sldChg chg="del">
        <pc:chgData name="Stefania Ciliberti" userId="05abe2e2-f8f5-4a67-a7b6-a82723f0acce" providerId="ADAL" clId="{F7F3A380-332B-4E91-B14F-77A5AAE10603}" dt="2023-12-13T10:00:17.771" v="28" actId="47"/>
        <pc:sldMkLst>
          <pc:docMk/>
          <pc:sldMk cId="4268796743" sldId="257"/>
        </pc:sldMkLst>
      </pc:sldChg>
      <pc:sldChg chg="modSp mod">
        <pc:chgData name="Stefania Ciliberti" userId="05abe2e2-f8f5-4a67-a7b6-a82723f0acce" providerId="ADAL" clId="{F7F3A380-332B-4E91-B14F-77A5AAE10603}" dt="2023-12-13T10:08:13.865" v="215" actId="14100"/>
        <pc:sldMkLst>
          <pc:docMk/>
          <pc:sldMk cId="1396336573" sldId="258"/>
        </pc:sldMkLst>
        <pc:spChg chg="mod">
          <ac:chgData name="Stefania Ciliberti" userId="05abe2e2-f8f5-4a67-a7b6-a82723f0acce" providerId="ADAL" clId="{F7F3A380-332B-4E91-B14F-77A5AAE10603}" dt="2023-12-13T10:08:13.865" v="215" actId="14100"/>
          <ac:spMkLst>
            <pc:docMk/>
            <pc:sldMk cId="1396336573" sldId="258"/>
            <ac:spMk id="2" creationId="{C2187D3B-57DB-E717-2F55-2553729A7871}"/>
          </ac:spMkLst>
        </pc:spChg>
      </pc:sldChg>
      <pc:sldChg chg="del">
        <pc:chgData name="Stefania Ciliberti" userId="05abe2e2-f8f5-4a67-a7b6-a82723f0acce" providerId="ADAL" clId="{F7F3A380-332B-4E91-B14F-77A5AAE10603}" dt="2023-12-13T10:11:53.145" v="336" actId="47"/>
        <pc:sldMkLst>
          <pc:docMk/>
          <pc:sldMk cId="3316683467" sldId="259"/>
        </pc:sldMkLst>
      </pc:sldChg>
      <pc:sldChg chg="del">
        <pc:chgData name="Stefania Ciliberti" userId="05abe2e2-f8f5-4a67-a7b6-a82723f0acce" providerId="ADAL" clId="{F7F3A380-332B-4E91-B14F-77A5AAE10603}" dt="2023-12-13T10:11:54.238" v="337" actId="47"/>
        <pc:sldMkLst>
          <pc:docMk/>
          <pc:sldMk cId="2093417735" sldId="260"/>
        </pc:sldMkLst>
      </pc:sldChg>
      <pc:sldChg chg="delSp modSp mod">
        <pc:chgData name="Stefania Ciliberti" userId="05abe2e2-f8f5-4a67-a7b6-a82723f0acce" providerId="ADAL" clId="{F7F3A380-332B-4E91-B14F-77A5AAE10603}" dt="2023-12-13T10:16:56.291" v="404" actId="1076"/>
        <pc:sldMkLst>
          <pc:docMk/>
          <pc:sldMk cId="220991285" sldId="261"/>
        </pc:sldMkLst>
        <pc:spChg chg="del">
          <ac:chgData name="Stefania Ciliberti" userId="05abe2e2-f8f5-4a67-a7b6-a82723f0acce" providerId="ADAL" clId="{F7F3A380-332B-4E91-B14F-77A5AAE10603}" dt="2023-12-13T10:13:02.882" v="347" actId="478"/>
          <ac:spMkLst>
            <pc:docMk/>
            <pc:sldMk cId="220991285" sldId="261"/>
            <ac:spMk id="64" creationId="{5868D15E-9478-F845-9FD7-A2CDFA034CB3}"/>
          </ac:spMkLst>
        </pc:spChg>
        <pc:spChg chg="del">
          <ac:chgData name="Stefania Ciliberti" userId="05abe2e2-f8f5-4a67-a7b6-a82723f0acce" providerId="ADAL" clId="{F7F3A380-332B-4E91-B14F-77A5AAE10603}" dt="2023-12-13T10:13:02.882" v="347" actId="478"/>
          <ac:spMkLst>
            <pc:docMk/>
            <pc:sldMk cId="220991285" sldId="261"/>
            <ac:spMk id="65" creationId="{59A378F4-E692-B7C6-B386-FA147C7EA87D}"/>
          </ac:spMkLst>
        </pc:spChg>
        <pc:spChg chg="mod">
          <ac:chgData name="Stefania Ciliberti" userId="05abe2e2-f8f5-4a67-a7b6-a82723f0acce" providerId="ADAL" clId="{F7F3A380-332B-4E91-B14F-77A5AAE10603}" dt="2023-12-13T10:12:37.661" v="338"/>
          <ac:spMkLst>
            <pc:docMk/>
            <pc:sldMk cId="220991285" sldId="261"/>
            <ac:spMk id="69" creationId="{FBF78EDD-6777-8AAB-CE67-A3E9F642813C}"/>
          </ac:spMkLst>
        </pc:spChg>
        <pc:spChg chg="del">
          <ac:chgData name="Stefania Ciliberti" userId="05abe2e2-f8f5-4a67-a7b6-a82723f0acce" providerId="ADAL" clId="{F7F3A380-332B-4E91-B14F-77A5AAE10603}" dt="2023-12-13T10:13:31.510" v="368" actId="478"/>
          <ac:spMkLst>
            <pc:docMk/>
            <pc:sldMk cId="220991285" sldId="261"/>
            <ac:spMk id="86" creationId="{E838271B-D97E-7312-C4EE-24494A5FE8EE}"/>
          </ac:spMkLst>
        </pc:spChg>
        <pc:spChg chg="mod">
          <ac:chgData name="Stefania Ciliberti" userId="05abe2e2-f8f5-4a67-a7b6-a82723f0acce" providerId="ADAL" clId="{F7F3A380-332B-4E91-B14F-77A5AAE10603}" dt="2023-12-13T10:13:28.295" v="367"/>
          <ac:spMkLst>
            <pc:docMk/>
            <pc:sldMk cId="220991285" sldId="261"/>
            <ac:spMk id="87" creationId="{A479A0E1-FF8B-DD19-9548-B96913F59C70}"/>
          </ac:spMkLst>
        </pc:spChg>
        <pc:spChg chg="del">
          <ac:chgData name="Stefania Ciliberti" userId="05abe2e2-f8f5-4a67-a7b6-a82723f0acce" providerId="ADAL" clId="{F7F3A380-332B-4E91-B14F-77A5AAE10603}" dt="2023-12-13T10:13:31.510" v="368" actId="478"/>
          <ac:spMkLst>
            <pc:docMk/>
            <pc:sldMk cId="220991285" sldId="261"/>
            <ac:spMk id="88" creationId="{5850FD43-2CA3-4957-1CF6-9A4BB5558F99}"/>
          </ac:spMkLst>
        </pc:spChg>
        <pc:spChg chg="del">
          <ac:chgData name="Stefania Ciliberti" userId="05abe2e2-f8f5-4a67-a7b6-a82723f0acce" providerId="ADAL" clId="{F7F3A380-332B-4E91-B14F-77A5AAE10603}" dt="2023-12-13T10:13:06.877" v="348" actId="478"/>
          <ac:spMkLst>
            <pc:docMk/>
            <pc:sldMk cId="220991285" sldId="261"/>
            <ac:spMk id="92" creationId="{1AB1FBC9-5FBF-2E21-BA2E-4D9C80465739}"/>
          </ac:spMkLst>
        </pc:spChg>
        <pc:spChg chg="mod">
          <ac:chgData name="Stefania Ciliberti" userId="05abe2e2-f8f5-4a67-a7b6-a82723f0acce" providerId="ADAL" clId="{F7F3A380-332B-4E91-B14F-77A5AAE10603}" dt="2023-12-13T10:13:37.323" v="375" actId="20577"/>
          <ac:spMkLst>
            <pc:docMk/>
            <pc:sldMk cId="220991285" sldId="261"/>
            <ac:spMk id="93" creationId="{F8FDEB97-C5C8-7AB2-1C6B-8C82E2C7AD78}"/>
          </ac:spMkLst>
        </pc:spChg>
        <pc:spChg chg="del">
          <ac:chgData name="Stefania Ciliberti" userId="05abe2e2-f8f5-4a67-a7b6-a82723f0acce" providerId="ADAL" clId="{F7F3A380-332B-4E91-B14F-77A5AAE10603}" dt="2023-12-13T10:12:59.974" v="346" actId="478"/>
          <ac:spMkLst>
            <pc:docMk/>
            <pc:sldMk cId="220991285" sldId="261"/>
            <ac:spMk id="97" creationId="{327EB77E-4EC0-1422-5D06-8BDEE9C34F6F}"/>
          </ac:spMkLst>
        </pc:spChg>
        <pc:spChg chg="del">
          <ac:chgData name="Stefania Ciliberti" userId="05abe2e2-f8f5-4a67-a7b6-a82723f0acce" providerId="ADAL" clId="{F7F3A380-332B-4E91-B14F-77A5AAE10603}" dt="2023-12-13T10:12:59.974" v="346" actId="478"/>
          <ac:spMkLst>
            <pc:docMk/>
            <pc:sldMk cId="220991285" sldId="261"/>
            <ac:spMk id="98" creationId="{5515878B-78F0-E381-44DC-6E23A0AB1C38}"/>
          </ac:spMkLst>
        </pc:spChg>
        <pc:spChg chg="del">
          <ac:chgData name="Stefania Ciliberti" userId="05abe2e2-f8f5-4a67-a7b6-a82723f0acce" providerId="ADAL" clId="{F7F3A380-332B-4E91-B14F-77A5AAE10603}" dt="2023-12-13T10:12:59.974" v="346" actId="478"/>
          <ac:spMkLst>
            <pc:docMk/>
            <pc:sldMk cId="220991285" sldId="261"/>
            <ac:spMk id="109" creationId="{4662E489-DC28-CDA8-D15F-F6F560C05324}"/>
          </ac:spMkLst>
        </pc:spChg>
        <pc:spChg chg="del">
          <ac:chgData name="Stefania Ciliberti" userId="05abe2e2-f8f5-4a67-a7b6-a82723f0acce" providerId="ADAL" clId="{F7F3A380-332B-4E91-B14F-77A5AAE10603}" dt="2023-12-13T10:12:59.974" v="346" actId="478"/>
          <ac:spMkLst>
            <pc:docMk/>
            <pc:sldMk cId="220991285" sldId="261"/>
            <ac:spMk id="110" creationId="{A870E7A6-C29A-5B67-3DDB-AEBDC0832DB6}"/>
          </ac:spMkLst>
        </pc:spChg>
        <pc:spChg chg="del">
          <ac:chgData name="Stefania Ciliberti" userId="05abe2e2-f8f5-4a67-a7b6-a82723f0acce" providerId="ADAL" clId="{F7F3A380-332B-4E91-B14F-77A5AAE10603}" dt="2023-12-13T10:12:59.974" v="346" actId="478"/>
          <ac:spMkLst>
            <pc:docMk/>
            <pc:sldMk cId="220991285" sldId="261"/>
            <ac:spMk id="111" creationId="{EB82D147-A07A-CB23-EADA-8E38034168C9}"/>
          </ac:spMkLst>
        </pc:spChg>
        <pc:spChg chg="del">
          <ac:chgData name="Stefania Ciliberti" userId="05abe2e2-f8f5-4a67-a7b6-a82723f0acce" providerId="ADAL" clId="{F7F3A380-332B-4E91-B14F-77A5AAE10603}" dt="2023-12-13T10:12:59.974" v="346" actId="478"/>
          <ac:spMkLst>
            <pc:docMk/>
            <pc:sldMk cId="220991285" sldId="261"/>
            <ac:spMk id="112" creationId="{AC7CBEDC-4A06-09AC-DAD7-CAC45F6B41EB}"/>
          </ac:spMkLst>
        </pc:spChg>
        <pc:spChg chg="del">
          <ac:chgData name="Stefania Ciliberti" userId="05abe2e2-f8f5-4a67-a7b6-a82723f0acce" providerId="ADAL" clId="{F7F3A380-332B-4E91-B14F-77A5AAE10603}" dt="2023-12-13T10:12:59.974" v="346" actId="478"/>
          <ac:spMkLst>
            <pc:docMk/>
            <pc:sldMk cId="220991285" sldId="261"/>
            <ac:spMk id="120" creationId="{C541357B-962F-7102-6838-FE21320CE0A1}"/>
          </ac:spMkLst>
        </pc:spChg>
        <pc:spChg chg="del">
          <ac:chgData name="Stefania Ciliberti" userId="05abe2e2-f8f5-4a67-a7b6-a82723f0acce" providerId="ADAL" clId="{F7F3A380-332B-4E91-B14F-77A5AAE10603}" dt="2023-12-13T10:12:59.974" v="346" actId="478"/>
          <ac:spMkLst>
            <pc:docMk/>
            <pc:sldMk cId="220991285" sldId="261"/>
            <ac:spMk id="121" creationId="{025A4A85-F72F-7A2F-86F5-FE9B6E9D897F}"/>
          </ac:spMkLst>
        </pc:spChg>
        <pc:spChg chg="del">
          <ac:chgData name="Stefania Ciliberti" userId="05abe2e2-f8f5-4a67-a7b6-a82723f0acce" providerId="ADAL" clId="{F7F3A380-332B-4E91-B14F-77A5AAE10603}" dt="2023-12-13T10:12:59.974" v="346" actId="478"/>
          <ac:spMkLst>
            <pc:docMk/>
            <pc:sldMk cId="220991285" sldId="261"/>
            <ac:spMk id="122" creationId="{54A10AA2-7E21-CA2F-AE21-E91BEAB8262F}"/>
          </ac:spMkLst>
        </pc:spChg>
        <pc:spChg chg="mod">
          <ac:chgData name="Stefania Ciliberti" userId="05abe2e2-f8f5-4a67-a7b6-a82723f0acce" providerId="ADAL" clId="{F7F3A380-332B-4E91-B14F-77A5AAE10603}" dt="2023-12-13T10:16:56.291" v="404" actId="1076"/>
          <ac:spMkLst>
            <pc:docMk/>
            <pc:sldMk cId="220991285" sldId="261"/>
            <ac:spMk id="123" creationId="{EE1ED8B2-D775-17AC-7583-AB5CDBD1FAE5}"/>
          </ac:spMkLst>
        </pc:spChg>
        <pc:picChg chg="del">
          <ac:chgData name="Stefania Ciliberti" userId="05abe2e2-f8f5-4a67-a7b6-a82723f0acce" providerId="ADAL" clId="{F7F3A380-332B-4E91-B14F-77A5AAE10603}" dt="2023-12-13T10:13:31.510" v="368" actId="478"/>
          <ac:picMkLst>
            <pc:docMk/>
            <pc:sldMk cId="220991285" sldId="261"/>
            <ac:picMk id="89" creationId="{5F319D7E-186A-FAB4-78F0-968613B034D6}"/>
          </ac:picMkLst>
        </pc:picChg>
        <pc:picChg chg="del">
          <ac:chgData name="Stefania Ciliberti" userId="05abe2e2-f8f5-4a67-a7b6-a82723f0acce" providerId="ADAL" clId="{F7F3A380-332B-4E91-B14F-77A5AAE10603}" dt="2023-12-13T10:13:31.510" v="368" actId="478"/>
          <ac:picMkLst>
            <pc:docMk/>
            <pc:sldMk cId="220991285" sldId="261"/>
            <ac:picMk id="90" creationId="{F94C2F27-1FF2-8C21-CA7C-E91F1231E951}"/>
          </ac:picMkLst>
        </pc:picChg>
        <pc:cxnChg chg="del mod">
          <ac:chgData name="Stefania Ciliberti" userId="05abe2e2-f8f5-4a67-a7b6-a82723f0acce" providerId="ADAL" clId="{F7F3A380-332B-4E91-B14F-77A5AAE10603}" dt="2023-12-13T10:12:59.974" v="346" actId="478"/>
          <ac:cxnSpMkLst>
            <pc:docMk/>
            <pc:sldMk cId="220991285" sldId="261"/>
            <ac:cxnSpMk id="113" creationId="{40BDD163-2E03-C39F-727B-AD9F3A9E3246}"/>
          </ac:cxnSpMkLst>
        </pc:cxnChg>
        <pc:cxnChg chg="del mod">
          <ac:chgData name="Stefania Ciliberti" userId="05abe2e2-f8f5-4a67-a7b6-a82723f0acce" providerId="ADAL" clId="{F7F3A380-332B-4E91-B14F-77A5AAE10603}" dt="2023-12-13T10:12:59.974" v="346" actId="478"/>
          <ac:cxnSpMkLst>
            <pc:docMk/>
            <pc:sldMk cId="220991285" sldId="261"/>
            <ac:cxnSpMk id="114" creationId="{5429ADE8-8F33-88E6-044D-2E08CBD6FBE7}"/>
          </ac:cxnSpMkLst>
        </pc:cxnChg>
        <pc:cxnChg chg="del mod">
          <ac:chgData name="Stefania Ciliberti" userId="05abe2e2-f8f5-4a67-a7b6-a82723f0acce" providerId="ADAL" clId="{F7F3A380-332B-4E91-B14F-77A5AAE10603}" dt="2023-12-13T10:12:59.974" v="346" actId="478"/>
          <ac:cxnSpMkLst>
            <pc:docMk/>
            <pc:sldMk cId="220991285" sldId="261"/>
            <ac:cxnSpMk id="115" creationId="{137E1C4C-D1D0-2D5A-A037-071E0AB09C35}"/>
          </ac:cxnSpMkLst>
        </pc:cxnChg>
        <pc:cxnChg chg="del mod">
          <ac:chgData name="Stefania Ciliberti" userId="05abe2e2-f8f5-4a67-a7b6-a82723f0acce" providerId="ADAL" clId="{F7F3A380-332B-4E91-B14F-77A5AAE10603}" dt="2023-12-13T10:12:59.974" v="346" actId="478"/>
          <ac:cxnSpMkLst>
            <pc:docMk/>
            <pc:sldMk cId="220991285" sldId="261"/>
            <ac:cxnSpMk id="116" creationId="{AB323640-6D0A-F506-43BA-C5D597D2FD55}"/>
          </ac:cxnSpMkLst>
        </pc:cxnChg>
        <pc:cxnChg chg="del mod">
          <ac:chgData name="Stefania Ciliberti" userId="05abe2e2-f8f5-4a67-a7b6-a82723f0acce" providerId="ADAL" clId="{F7F3A380-332B-4E91-B14F-77A5AAE10603}" dt="2023-12-13T10:12:59.974" v="346" actId="478"/>
          <ac:cxnSpMkLst>
            <pc:docMk/>
            <pc:sldMk cId="220991285" sldId="261"/>
            <ac:cxnSpMk id="117" creationId="{892C8C3B-969E-5B2C-AE1E-D8C39BF03E91}"/>
          </ac:cxnSpMkLst>
        </pc:cxnChg>
        <pc:cxnChg chg="del mod">
          <ac:chgData name="Stefania Ciliberti" userId="05abe2e2-f8f5-4a67-a7b6-a82723f0acce" providerId="ADAL" clId="{F7F3A380-332B-4E91-B14F-77A5AAE10603}" dt="2023-12-13T10:12:59.974" v="346" actId="478"/>
          <ac:cxnSpMkLst>
            <pc:docMk/>
            <pc:sldMk cId="220991285" sldId="261"/>
            <ac:cxnSpMk id="118" creationId="{7F8DB887-714C-13BB-5AEE-F21E2A713F9C}"/>
          </ac:cxnSpMkLst>
        </pc:cxnChg>
        <pc:cxnChg chg="del mod">
          <ac:chgData name="Stefania Ciliberti" userId="05abe2e2-f8f5-4a67-a7b6-a82723f0acce" providerId="ADAL" clId="{F7F3A380-332B-4E91-B14F-77A5AAE10603}" dt="2023-12-13T10:12:59.974" v="346" actId="478"/>
          <ac:cxnSpMkLst>
            <pc:docMk/>
            <pc:sldMk cId="220991285" sldId="261"/>
            <ac:cxnSpMk id="119" creationId="{E5FFBB14-14FA-55BE-3B08-3C5BA022E1AD}"/>
          </ac:cxnSpMkLst>
        </pc:cxnChg>
      </pc:sldChg>
      <pc:sldChg chg="del">
        <pc:chgData name="Stefania Ciliberti" userId="05abe2e2-f8f5-4a67-a7b6-a82723f0acce" providerId="ADAL" clId="{F7F3A380-332B-4E91-B14F-77A5AAE10603}" dt="2023-12-13T10:27:36.968" v="1178" actId="47"/>
        <pc:sldMkLst>
          <pc:docMk/>
          <pc:sldMk cId="220740147" sldId="262"/>
        </pc:sldMkLst>
      </pc:sldChg>
      <pc:sldChg chg="del">
        <pc:chgData name="Stefania Ciliberti" userId="05abe2e2-f8f5-4a67-a7b6-a82723f0acce" providerId="ADAL" clId="{F7F3A380-332B-4E91-B14F-77A5AAE10603}" dt="2023-12-13T10:27:38.658" v="1180" actId="47"/>
        <pc:sldMkLst>
          <pc:docMk/>
          <pc:sldMk cId="1235366730" sldId="263"/>
        </pc:sldMkLst>
      </pc:sldChg>
      <pc:sldChg chg="del">
        <pc:chgData name="Stefania Ciliberti" userId="05abe2e2-f8f5-4a67-a7b6-a82723f0acce" providerId="ADAL" clId="{F7F3A380-332B-4E91-B14F-77A5AAE10603}" dt="2023-12-13T10:27:37.877" v="1179" actId="47"/>
        <pc:sldMkLst>
          <pc:docMk/>
          <pc:sldMk cId="3381461094" sldId="264"/>
        </pc:sldMkLst>
      </pc:sldChg>
      <pc:sldChg chg="del">
        <pc:chgData name="Stefania Ciliberti" userId="05abe2e2-f8f5-4a67-a7b6-a82723f0acce" providerId="ADAL" clId="{F7F3A380-332B-4E91-B14F-77A5AAE10603}" dt="2023-12-13T10:27:35.943" v="1177" actId="47"/>
        <pc:sldMkLst>
          <pc:docMk/>
          <pc:sldMk cId="2008429893" sldId="265"/>
        </pc:sldMkLst>
      </pc:sldChg>
      <pc:sldChg chg="del">
        <pc:chgData name="Stefania Ciliberti" userId="05abe2e2-f8f5-4a67-a7b6-a82723f0acce" providerId="ADAL" clId="{F7F3A380-332B-4E91-B14F-77A5AAE10603}" dt="2023-12-13T10:27:40.278" v="1181" actId="47"/>
        <pc:sldMkLst>
          <pc:docMk/>
          <pc:sldMk cId="1718591366" sldId="266"/>
        </pc:sldMkLst>
      </pc:sldChg>
      <pc:sldChg chg="del">
        <pc:chgData name="Stefania Ciliberti" userId="05abe2e2-f8f5-4a67-a7b6-a82723f0acce" providerId="ADAL" clId="{F7F3A380-332B-4E91-B14F-77A5AAE10603}" dt="2023-12-13T10:27:40.802" v="1182" actId="47"/>
        <pc:sldMkLst>
          <pc:docMk/>
          <pc:sldMk cId="1021031979" sldId="267"/>
        </pc:sldMkLst>
      </pc:sldChg>
      <pc:sldChg chg="del">
        <pc:chgData name="Stefania Ciliberti" userId="05abe2e2-f8f5-4a67-a7b6-a82723f0acce" providerId="ADAL" clId="{F7F3A380-332B-4E91-B14F-77A5AAE10603}" dt="2023-12-13T10:27:41.502" v="1183" actId="47"/>
        <pc:sldMkLst>
          <pc:docMk/>
          <pc:sldMk cId="2674925672" sldId="268"/>
        </pc:sldMkLst>
      </pc:sldChg>
      <pc:sldChg chg="del">
        <pc:chgData name="Stefania Ciliberti" userId="05abe2e2-f8f5-4a67-a7b6-a82723f0acce" providerId="ADAL" clId="{F7F3A380-332B-4E91-B14F-77A5AAE10603}" dt="2023-12-13T10:27:43.215" v="1184" actId="47"/>
        <pc:sldMkLst>
          <pc:docMk/>
          <pc:sldMk cId="482848314" sldId="269"/>
        </pc:sldMkLst>
      </pc:sldChg>
      <pc:sldChg chg="addSp delSp modSp new mod">
        <pc:chgData name="Stefania Ciliberti" userId="05abe2e2-f8f5-4a67-a7b6-a82723f0acce" providerId="ADAL" clId="{F7F3A380-332B-4E91-B14F-77A5AAE10603}" dt="2023-12-13T10:11:41.503" v="335" actId="14100"/>
        <pc:sldMkLst>
          <pc:docMk/>
          <pc:sldMk cId="1459307158" sldId="270"/>
        </pc:sldMkLst>
        <pc:spChg chg="del">
          <ac:chgData name="Stefania Ciliberti" userId="05abe2e2-f8f5-4a67-a7b6-a82723f0acce" providerId="ADAL" clId="{F7F3A380-332B-4E91-B14F-77A5AAE10603}" dt="2023-12-13T09:59:15.426" v="14" actId="478"/>
          <ac:spMkLst>
            <pc:docMk/>
            <pc:sldMk cId="1459307158" sldId="270"/>
            <ac:spMk id="2" creationId="{BF4D5BB6-B738-2715-8667-BE3F7510959D}"/>
          </ac:spMkLst>
        </pc:spChg>
        <pc:spChg chg="del">
          <ac:chgData name="Stefania Ciliberti" userId="05abe2e2-f8f5-4a67-a7b6-a82723f0acce" providerId="ADAL" clId="{F7F3A380-332B-4E91-B14F-77A5AAE10603}" dt="2023-12-13T09:59:22.194" v="17" actId="478"/>
          <ac:spMkLst>
            <pc:docMk/>
            <pc:sldMk cId="1459307158" sldId="270"/>
            <ac:spMk id="4" creationId="{0B7A1790-B4D6-07F3-F732-F404926AB7B1}"/>
          </ac:spMkLst>
        </pc:spChg>
        <pc:spChg chg="add mod">
          <ac:chgData name="Stefania Ciliberti" userId="05abe2e2-f8f5-4a67-a7b6-a82723f0acce" providerId="ADAL" clId="{F7F3A380-332B-4E91-B14F-77A5AAE10603}" dt="2023-12-13T09:59:30.921" v="19"/>
          <ac:spMkLst>
            <pc:docMk/>
            <pc:sldMk cId="1459307158" sldId="270"/>
            <ac:spMk id="6" creationId="{61BB011C-0832-7F5C-3E52-E03A13969550}"/>
          </ac:spMkLst>
        </pc:spChg>
        <pc:spChg chg="add mod">
          <ac:chgData name="Stefania Ciliberti" userId="05abe2e2-f8f5-4a67-a7b6-a82723f0acce" providerId="ADAL" clId="{F7F3A380-332B-4E91-B14F-77A5AAE10603}" dt="2023-12-13T09:59:30.921" v="19"/>
          <ac:spMkLst>
            <pc:docMk/>
            <pc:sldMk cId="1459307158" sldId="270"/>
            <ac:spMk id="7" creationId="{42590DFE-4DC5-DCC6-B85B-691460CA0C86}"/>
          </ac:spMkLst>
        </pc:spChg>
        <pc:spChg chg="add mod">
          <ac:chgData name="Stefania Ciliberti" userId="05abe2e2-f8f5-4a67-a7b6-a82723f0acce" providerId="ADAL" clId="{F7F3A380-332B-4E91-B14F-77A5AAE10603}" dt="2023-12-13T10:00:06.811" v="25" actId="14100"/>
          <ac:spMkLst>
            <pc:docMk/>
            <pc:sldMk cId="1459307158" sldId="270"/>
            <ac:spMk id="8" creationId="{B8E72C62-7B00-63E0-2F2B-5CB587981DDD}"/>
          </ac:spMkLst>
        </pc:spChg>
        <pc:spChg chg="add mod">
          <ac:chgData name="Stefania Ciliberti" userId="05abe2e2-f8f5-4a67-a7b6-a82723f0acce" providerId="ADAL" clId="{F7F3A380-332B-4E91-B14F-77A5AAE10603}" dt="2023-12-13T09:59:59.681" v="23" actId="1076"/>
          <ac:spMkLst>
            <pc:docMk/>
            <pc:sldMk cId="1459307158" sldId="270"/>
            <ac:spMk id="9" creationId="{E11A68D0-72AA-AAA3-7204-728F8AD4338D}"/>
          </ac:spMkLst>
        </pc:spChg>
        <pc:spChg chg="add mod">
          <ac:chgData name="Stefania Ciliberti" userId="05abe2e2-f8f5-4a67-a7b6-a82723f0acce" providerId="ADAL" clId="{F7F3A380-332B-4E91-B14F-77A5AAE10603}" dt="2023-12-13T09:59:59.681" v="23" actId="1076"/>
          <ac:spMkLst>
            <pc:docMk/>
            <pc:sldMk cId="1459307158" sldId="270"/>
            <ac:spMk id="10" creationId="{C74E3A3B-404B-2392-9800-07277D4ABB4A}"/>
          </ac:spMkLst>
        </pc:spChg>
        <pc:spChg chg="add mod">
          <ac:chgData name="Stefania Ciliberti" userId="05abe2e2-f8f5-4a67-a7b6-a82723f0acce" providerId="ADAL" clId="{F7F3A380-332B-4E91-B14F-77A5AAE10603}" dt="2023-12-13T10:00:15.064" v="27" actId="1076"/>
          <ac:spMkLst>
            <pc:docMk/>
            <pc:sldMk cId="1459307158" sldId="270"/>
            <ac:spMk id="11" creationId="{BC726E52-7D3B-8E7D-3542-4D7CAA54492E}"/>
          </ac:spMkLst>
        </pc:spChg>
        <pc:spChg chg="add mod">
          <ac:chgData name="Stefania Ciliberti" userId="05abe2e2-f8f5-4a67-a7b6-a82723f0acce" providerId="ADAL" clId="{F7F3A380-332B-4E91-B14F-77A5AAE10603}" dt="2023-12-13T10:11:29.763" v="329" actId="14100"/>
          <ac:spMkLst>
            <pc:docMk/>
            <pc:sldMk cId="1459307158" sldId="270"/>
            <ac:spMk id="13" creationId="{82D81406-B93B-5DCF-819B-B509F0167958}"/>
          </ac:spMkLst>
        </pc:spChg>
        <pc:spChg chg="add mod">
          <ac:chgData name="Stefania Ciliberti" userId="05abe2e2-f8f5-4a67-a7b6-a82723f0acce" providerId="ADAL" clId="{F7F3A380-332B-4E91-B14F-77A5AAE10603}" dt="2023-12-13T10:11:41.503" v="335" actId="14100"/>
          <ac:spMkLst>
            <pc:docMk/>
            <pc:sldMk cId="1459307158" sldId="270"/>
            <ac:spMk id="14" creationId="{1281C7DF-3659-5297-D3BC-F8FECB161944}"/>
          </ac:spMkLst>
        </pc:spChg>
        <pc:picChg chg="add mod">
          <ac:chgData name="Stefania Ciliberti" userId="05abe2e2-f8f5-4a67-a7b6-a82723f0acce" providerId="ADAL" clId="{F7F3A380-332B-4E91-B14F-77A5AAE10603}" dt="2023-12-13T09:59:44.319" v="21" actId="208"/>
          <ac:picMkLst>
            <pc:docMk/>
            <pc:sldMk cId="1459307158" sldId="270"/>
            <ac:picMk id="5" creationId="{3AF6844F-CB96-3D69-FFCB-2561F75A5CA9}"/>
          </ac:picMkLst>
        </pc:picChg>
        <pc:picChg chg="add del mod">
          <ac:chgData name="Stefania Ciliberti" userId="05abe2e2-f8f5-4a67-a7b6-a82723f0acce" providerId="ADAL" clId="{F7F3A380-332B-4E91-B14F-77A5AAE10603}" dt="2023-12-13T10:11:16.406" v="325"/>
          <ac:picMkLst>
            <pc:docMk/>
            <pc:sldMk cId="1459307158" sldId="270"/>
            <ac:picMk id="12" creationId="{C1488897-68C0-46CB-A9EC-59D63473A6C2}"/>
          </ac:picMkLst>
        </pc:picChg>
      </pc:sldChg>
      <pc:sldChg chg="addSp delSp modSp add mod">
        <pc:chgData name="Stefania Ciliberti" userId="05abe2e2-f8f5-4a67-a7b6-a82723f0acce" providerId="ADAL" clId="{F7F3A380-332B-4E91-B14F-77A5AAE10603}" dt="2023-12-13T10:16:39.742" v="400" actId="27636"/>
        <pc:sldMkLst>
          <pc:docMk/>
          <pc:sldMk cId="4294089438" sldId="271"/>
        </pc:sldMkLst>
        <pc:spChg chg="del">
          <ac:chgData name="Stefania Ciliberti" userId="05abe2e2-f8f5-4a67-a7b6-a82723f0acce" providerId="ADAL" clId="{F7F3A380-332B-4E91-B14F-77A5AAE10603}" dt="2023-12-13T10:08:24.355" v="244" actId="478"/>
          <ac:spMkLst>
            <pc:docMk/>
            <pc:sldMk cId="4294089438" sldId="271"/>
            <ac:spMk id="2" creationId="{C2187D3B-57DB-E717-2F55-2553729A7871}"/>
          </ac:spMkLst>
        </pc:spChg>
        <pc:spChg chg="mod">
          <ac:chgData name="Stefania Ciliberti" userId="05abe2e2-f8f5-4a67-a7b6-a82723f0acce" providerId="ADAL" clId="{F7F3A380-332B-4E91-B14F-77A5AAE10603}" dt="2023-12-13T10:08:22.056" v="243" actId="20577"/>
          <ac:spMkLst>
            <pc:docMk/>
            <pc:sldMk cId="4294089438" sldId="271"/>
            <ac:spMk id="4" creationId="{017F7054-0C01-FE2C-7E87-2264F9075E28}"/>
          </ac:spMkLst>
        </pc:spChg>
        <pc:spChg chg="add mod">
          <ac:chgData name="Stefania Ciliberti" userId="05abe2e2-f8f5-4a67-a7b6-a82723f0acce" providerId="ADAL" clId="{F7F3A380-332B-4E91-B14F-77A5AAE10603}" dt="2023-12-13T10:16:39.742" v="400" actId="27636"/>
          <ac:spMkLst>
            <pc:docMk/>
            <pc:sldMk cId="4294089438" sldId="271"/>
            <ac:spMk id="6" creationId="{6723893D-FE19-648A-4234-F0FCE34A11D5}"/>
          </ac:spMkLst>
        </pc:spChg>
      </pc:sldChg>
      <pc:sldChg chg="add del">
        <pc:chgData name="Stefania Ciliberti" userId="05abe2e2-f8f5-4a67-a7b6-a82723f0acce" providerId="ADAL" clId="{F7F3A380-332B-4E91-B14F-77A5AAE10603}" dt="2023-12-13T10:13:57.817" v="377"/>
        <pc:sldMkLst>
          <pc:docMk/>
          <pc:sldMk cId="2456565365" sldId="272"/>
        </pc:sldMkLst>
      </pc:sldChg>
      <pc:sldChg chg="addSp delSp modSp new del mod">
        <pc:chgData name="Stefania Ciliberti" userId="05abe2e2-f8f5-4a67-a7b6-a82723f0acce" providerId="ADAL" clId="{F7F3A380-332B-4E91-B14F-77A5AAE10603}" dt="2023-12-13T10:15:20.001" v="386" actId="47"/>
        <pc:sldMkLst>
          <pc:docMk/>
          <pc:sldMk cId="3368473631" sldId="272"/>
        </pc:sldMkLst>
        <pc:spChg chg="del">
          <ac:chgData name="Stefania Ciliberti" userId="05abe2e2-f8f5-4a67-a7b6-a82723f0acce" providerId="ADAL" clId="{F7F3A380-332B-4E91-B14F-77A5AAE10603}" dt="2023-12-13T10:14:05.131" v="380" actId="478"/>
          <ac:spMkLst>
            <pc:docMk/>
            <pc:sldMk cId="3368473631" sldId="272"/>
            <ac:spMk id="2" creationId="{3C0FF9F6-B30E-4075-1A55-44F7B473EB31}"/>
          </ac:spMkLst>
        </pc:spChg>
        <pc:spChg chg="del">
          <ac:chgData name="Stefania Ciliberti" userId="05abe2e2-f8f5-4a67-a7b6-a82723f0acce" providerId="ADAL" clId="{F7F3A380-332B-4E91-B14F-77A5AAE10603}" dt="2023-12-13T10:14:02.883" v="379" actId="478"/>
          <ac:spMkLst>
            <pc:docMk/>
            <pc:sldMk cId="3368473631" sldId="272"/>
            <ac:spMk id="4" creationId="{3F42B920-DEE5-C324-B9B0-C20B067517EE}"/>
          </ac:spMkLst>
        </pc:spChg>
        <pc:spChg chg="add mod">
          <ac:chgData name="Stefania Ciliberti" userId="05abe2e2-f8f5-4a67-a7b6-a82723f0acce" providerId="ADAL" clId="{F7F3A380-332B-4E91-B14F-77A5AAE10603}" dt="2023-12-13T10:14:17.266" v="381"/>
          <ac:spMkLst>
            <pc:docMk/>
            <pc:sldMk cId="3368473631" sldId="272"/>
            <ac:spMk id="6" creationId="{56E4CE5A-3DD7-D488-3FC7-D62F672C6160}"/>
          </ac:spMkLst>
        </pc:spChg>
        <pc:spChg chg="add mod">
          <ac:chgData name="Stefania Ciliberti" userId="05abe2e2-f8f5-4a67-a7b6-a82723f0acce" providerId="ADAL" clId="{F7F3A380-332B-4E91-B14F-77A5AAE10603}" dt="2023-12-13T10:14:17.266" v="381"/>
          <ac:spMkLst>
            <pc:docMk/>
            <pc:sldMk cId="3368473631" sldId="272"/>
            <ac:spMk id="7" creationId="{58040738-D1D1-F9EF-4EA3-592BD9AE9955}"/>
          </ac:spMkLst>
        </pc:spChg>
        <pc:spChg chg="add mod">
          <ac:chgData name="Stefania Ciliberti" userId="05abe2e2-f8f5-4a67-a7b6-a82723f0acce" providerId="ADAL" clId="{F7F3A380-332B-4E91-B14F-77A5AAE10603}" dt="2023-12-13T10:14:17.266" v="381"/>
          <ac:spMkLst>
            <pc:docMk/>
            <pc:sldMk cId="3368473631" sldId="272"/>
            <ac:spMk id="8" creationId="{A66808B4-5816-F0C8-03D0-7036C2B0D619}"/>
          </ac:spMkLst>
        </pc:spChg>
        <pc:spChg chg="add mod">
          <ac:chgData name="Stefania Ciliberti" userId="05abe2e2-f8f5-4a67-a7b6-a82723f0acce" providerId="ADAL" clId="{F7F3A380-332B-4E91-B14F-77A5AAE10603}" dt="2023-12-13T10:14:17.266" v="381"/>
          <ac:spMkLst>
            <pc:docMk/>
            <pc:sldMk cId="3368473631" sldId="272"/>
            <ac:spMk id="9" creationId="{6694B970-8D38-602C-D9EE-04C380686EBE}"/>
          </ac:spMkLst>
        </pc:spChg>
        <pc:spChg chg="add mod">
          <ac:chgData name="Stefania Ciliberti" userId="05abe2e2-f8f5-4a67-a7b6-a82723f0acce" providerId="ADAL" clId="{F7F3A380-332B-4E91-B14F-77A5AAE10603}" dt="2023-12-13T10:14:17.266" v="381"/>
          <ac:spMkLst>
            <pc:docMk/>
            <pc:sldMk cId="3368473631" sldId="272"/>
            <ac:spMk id="10" creationId="{B39170CD-0D46-73EA-D570-82943A902950}"/>
          </ac:spMkLst>
        </pc:spChg>
        <pc:spChg chg="add mod">
          <ac:chgData name="Stefania Ciliberti" userId="05abe2e2-f8f5-4a67-a7b6-a82723f0acce" providerId="ADAL" clId="{F7F3A380-332B-4E91-B14F-77A5AAE10603}" dt="2023-12-13T10:14:17.266" v="381"/>
          <ac:spMkLst>
            <pc:docMk/>
            <pc:sldMk cId="3368473631" sldId="272"/>
            <ac:spMk id="11" creationId="{33E32D69-948B-CE18-8BB5-85CE7872F4AE}"/>
          </ac:spMkLst>
        </pc:spChg>
        <pc:spChg chg="add mod">
          <ac:chgData name="Stefania Ciliberti" userId="05abe2e2-f8f5-4a67-a7b6-a82723f0acce" providerId="ADAL" clId="{F7F3A380-332B-4E91-B14F-77A5AAE10603}" dt="2023-12-13T10:14:17.266" v="381"/>
          <ac:spMkLst>
            <pc:docMk/>
            <pc:sldMk cId="3368473631" sldId="272"/>
            <ac:spMk id="12" creationId="{202A6605-FEBB-5467-6836-D19727E017AD}"/>
          </ac:spMkLst>
        </pc:spChg>
        <pc:spChg chg="add mod">
          <ac:chgData name="Stefania Ciliberti" userId="05abe2e2-f8f5-4a67-a7b6-a82723f0acce" providerId="ADAL" clId="{F7F3A380-332B-4E91-B14F-77A5AAE10603}" dt="2023-12-13T10:14:17.266" v="381"/>
          <ac:spMkLst>
            <pc:docMk/>
            <pc:sldMk cId="3368473631" sldId="272"/>
            <ac:spMk id="13" creationId="{2455DB97-985C-2021-9D93-37D15681330C}"/>
          </ac:spMkLst>
        </pc:spChg>
        <pc:spChg chg="add mod">
          <ac:chgData name="Stefania Ciliberti" userId="05abe2e2-f8f5-4a67-a7b6-a82723f0acce" providerId="ADAL" clId="{F7F3A380-332B-4E91-B14F-77A5AAE10603}" dt="2023-12-13T10:14:17.266" v="381"/>
          <ac:spMkLst>
            <pc:docMk/>
            <pc:sldMk cId="3368473631" sldId="272"/>
            <ac:spMk id="14" creationId="{0BBB14DA-0384-6C3D-074C-F94A1146C7FD}"/>
          </ac:spMkLst>
        </pc:spChg>
        <pc:spChg chg="add mod">
          <ac:chgData name="Stefania Ciliberti" userId="05abe2e2-f8f5-4a67-a7b6-a82723f0acce" providerId="ADAL" clId="{F7F3A380-332B-4E91-B14F-77A5AAE10603}" dt="2023-12-13T10:14:17.266" v="381"/>
          <ac:spMkLst>
            <pc:docMk/>
            <pc:sldMk cId="3368473631" sldId="272"/>
            <ac:spMk id="15" creationId="{19B7D9F4-8245-9FE1-D528-348F16D03EF4}"/>
          </ac:spMkLst>
        </pc:spChg>
        <pc:spChg chg="add mod">
          <ac:chgData name="Stefania Ciliberti" userId="05abe2e2-f8f5-4a67-a7b6-a82723f0acce" providerId="ADAL" clId="{F7F3A380-332B-4E91-B14F-77A5AAE10603}" dt="2023-12-13T10:14:17.266" v="381"/>
          <ac:spMkLst>
            <pc:docMk/>
            <pc:sldMk cId="3368473631" sldId="272"/>
            <ac:spMk id="16" creationId="{63EBF77D-5AD6-2290-50C6-F2E25350FBF5}"/>
          </ac:spMkLst>
        </pc:spChg>
        <pc:spChg chg="add mod">
          <ac:chgData name="Stefania Ciliberti" userId="05abe2e2-f8f5-4a67-a7b6-a82723f0acce" providerId="ADAL" clId="{F7F3A380-332B-4E91-B14F-77A5AAE10603}" dt="2023-12-13T10:14:17.266" v="381"/>
          <ac:spMkLst>
            <pc:docMk/>
            <pc:sldMk cId="3368473631" sldId="272"/>
            <ac:spMk id="17" creationId="{6DA89BCE-2687-A8C2-675B-B852E7025349}"/>
          </ac:spMkLst>
        </pc:spChg>
        <pc:spChg chg="add mod">
          <ac:chgData name="Stefania Ciliberti" userId="05abe2e2-f8f5-4a67-a7b6-a82723f0acce" providerId="ADAL" clId="{F7F3A380-332B-4E91-B14F-77A5AAE10603}" dt="2023-12-13T10:14:17.266" v="381"/>
          <ac:spMkLst>
            <pc:docMk/>
            <pc:sldMk cId="3368473631" sldId="272"/>
            <ac:spMk id="18" creationId="{12EE9114-0998-73D4-699F-015AEE562A26}"/>
          </ac:spMkLst>
        </pc:spChg>
        <pc:spChg chg="add mod">
          <ac:chgData name="Stefania Ciliberti" userId="05abe2e2-f8f5-4a67-a7b6-a82723f0acce" providerId="ADAL" clId="{F7F3A380-332B-4E91-B14F-77A5AAE10603}" dt="2023-12-13T10:14:17.266" v="381"/>
          <ac:spMkLst>
            <pc:docMk/>
            <pc:sldMk cId="3368473631" sldId="272"/>
            <ac:spMk id="19" creationId="{5EFBA2B3-99E7-8D71-DC91-89A4C4A832FC}"/>
          </ac:spMkLst>
        </pc:spChg>
        <pc:spChg chg="add mod">
          <ac:chgData name="Stefania Ciliberti" userId="05abe2e2-f8f5-4a67-a7b6-a82723f0acce" providerId="ADAL" clId="{F7F3A380-332B-4E91-B14F-77A5AAE10603}" dt="2023-12-13T10:14:17.266" v="381"/>
          <ac:spMkLst>
            <pc:docMk/>
            <pc:sldMk cId="3368473631" sldId="272"/>
            <ac:spMk id="20" creationId="{DEA1B4E5-CC0B-1E5A-D0F1-00414D3A266B}"/>
          </ac:spMkLst>
        </pc:spChg>
        <pc:spChg chg="add mod">
          <ac:chgData name="Stefania Ciliberti" userId="05abe2e2-f8f5-4a67-a7b6-a82723f0acce" providerId="ADAL" clId="{F7F3A380-332B-4E91-B14F-77A5AAE10603}" dt="2023-12-13T10:14:17.266" v="381"/>
          <ac:spMkLst>
            <pc:docMk/>
            <pc:sldMk cId="3368473631" sldId="272"/>
            <ac:spMk id="21" creationId="{12535E24-8838-B113-24F7-D3B2089A79DB}"/>
          </ac:spMkLst>
        </pc:spChg>
        <pc:spChg chg="add mod">
          <ac:chgData name="Stefania Ciliberti" userId="05abe2e2-f8f5-4a67-a7b6-a82723f0acce" providerId="ADAL" clId="{F7F3A380-332B-4E91-B14F-77A5AAE10603}" dt="2023-12-13T10:14:17.266" v="381"/>
          <ac:spMkLst>
            <pc:docMk/>
            <pc:sldMk cId="3368473631" sldId="272"/>
            <ac:spMk id="22" creationId="{7B3DFD6D-5E0A-AC7A-AA45-D59A68EA9AFC}"/>
          </ac:spMkLst>
        </pc:spChg>
        <pc:spChg chg="add mod">
          <ac:chgData name="Stefania Ciliberti" userId="05abe2e2-f8f5-4a67-a7b6-a82723f0acce" providerId="ADAL" clId="{F7F3A380-332B-4E91-B14F-77A5AAE10603}" dt="2023-12-13T10:14:17.266" v="381"/>
          <ac:spMkLst>
            <pc:docMk/>
            <pc:sldMk cId="3368473631" sldId="272"/>
            <ac:spMk id="23" creationId="{8D20664F-9686-7DFE-DBE3-3FA21BC11120}"/>
          </ac:spMkLst>
        </pc:spChg>
        <pc:spChg chg="add mod">
          <ac:chgData name="Stefania Ciliberti" userId="05abe2e2-f8f5-4a67-a7b6-a82723f0acce" providerId="ADAL" clId="{F7F3A380-332B-4E91-B14F-77A5AAE10603}" dt="2023-12-13T10:14:56.862" v="384" actId="108"/>
          <ac:spMkLst>
            <pc:docMk/>
            <pc:sldMk cId="3368473631" sldId="272"/>
            <ac:spMk id="24" creationId="{FE03A6CA-3B8F-FD13-F3DE-290602E528E5}"/>
          </ac:spMkLst>
        </pc:spChg>
        <pc:spChg chg="add mod">
          <ac:chgData name="Stefania Ciliberti" userId="05abe2e2-f8f5-4a67-a7b6-a82723f0acce" providerId="ADAL" clId="{F7F3A380-332B-4E91-B14F-77A5AAE10603}" dt="2023-12-13T10:14:17.266" v="381"/>
          <ac:spMkLst>
            <pc:docMk/>
            <pc:sldMk cId="3368473631" sldId="272"/>
            <ac:spMk id="25" creationId="{7395D478-737D-180F-9050-132BD3147B07}"/>
          </ac:spMkLst>
        </pc:spChg>
        <pc:spChg chg="add mod">
          <ac:chgData name="Stefania Ciliberti" userId="05abe2e2-f8f5-4a67-a7b6-a82723f0acce" providerId="ADAL" clId="{F7F3A380-332B-4E91-B14F-77A5AAE10603}" dt="2023-12-13T10:15:03.706" v="385" actId="108"/>
          <ac:spMkLst>
            <pc:docMk/>
            <pc:sldMk cId="3368473631" sldId="272"/>
            <ac:spMk id="26" creationId="{6FAD7025-E219-CB43-3266-21B3AB16BB92}"/>
          </ac:spMkLst>
        </pc:spChg>
        <pc:spChg chg="add mod">
          <ac:chgData name="Stefania Ciliberti" userId="05abe2e2-f8f5-4a67-a7b6-a82723f0acce" providerId="ADAL" clId="{F7F3A380-332B-4E91-B14F-77A5AAE10603}" dt="2023-12-13T10:14:17.266" v="381"/>
          <ac:spMkLst>
            <pc:docMk/>
            <pc:sldMk cId="3368473631" sldId="272"/>
            <ac:spMk id="27" creationId="{C285441E-1107-B5D7-D7C3-20032EA5212D}"/>
          </ac:spMkLst>
        </pc:spChg>
        <pc:spChg chg="add mod">
          <ac:chgData name="Stefania Ciliberti" userId="05abe2e2-f8f5-4a67-a7b6-a82723f0acce" providerId="ADAL" clId="{F7F3A380-332B-4E91-B14F-77A5AAE10603}" dt="2023-12-13T10:14:17.266" v="381"/>
          <ac:spMkLst>
            <pc:docMk/>
            <pc:sldMk cId="3368473631" sldId="272"/>
            <ac:spMk id="28" creationId="{292EC648-225F-74D9-AD97-95B0840DF61F}"/>
          </ac:spMkLst>
        </pc:spChg>
        <pc:spChg chg="add mod">
          <ac:chgData name="Stefania Ciliberti" userId="05abe2e2-f8f5-4a67-a7b6-a82723f0acce" providerId="ADAL" clId="{F7F3A380-332B-4E91-B14F-77A5AAE10603}" dt="2023-12-13T10:14:17.266" v="381"/>
          <ac:spMkLst>
            <pc:docMk/>
            <pc:sldMk cId="3368473631" sldId="272"/>
            <ac:spMk id="31" creationId="{E900EE78-C2BA-DD97-F26D-9147CBADD8E4}"/>
          </ac:spMkLst>
        </pc:spChg>
        <pc:spChg chg="add mod">
          <ac:chgData name="Stefania Ciliberti" userId="05abe2e2-f8f5-4a67-a7b6-a82723f0acce" providerId="ADAL" clId="{F7F3A380-332B-4E91-B14F-77A5AAE10603}" dt="2023-12-13T10:14:17.266" v="381"/>
          <ac:spMkLst>
            <pc:docMk/>
            <pc:sldMk cId="3368473631" sldId="272"/>
            <ac:spMk id="32" creationId="{E4D3B072-EAEF-A39E-7708-17A5DB7BE7E6}"/>
          </ac:spMkLst>
        </pc:spChg>
        <pc:spChg chg="add mod">
          <ac:chgData name="Stefania Ciliberti" userId="05abe2e2-f8f5-4a67-a7b6-a82723f0acce" providerId="ADAL" clId="{F7F3A380-332B-4E91-B14F-77A5AAE10603}" dt="2023-12-13T10:14:17.266" v="381"/>
          <ac:spMkLst>
            <pc:docMk/>
            <pc:sldMk cId="3368473631" sldId="272"/>
            <ac:spMk id="34" creationId="{5BCB1E1B-2D72-C522-B745-AADF4DA551C3}"/>
          </ac:spMkLst>
        </pc:spChg>
        <pc:spChg chg="add mod">
          <ac:chgData name="Stefania Ciliberti" userId="05abe2e2-f8f5-4a67-a7b6-a82723f0acce" providerId="ADAL" clId="{F7F3A380-332B-4E91-B14F-77A5AAE10603}" dt="2023-12-13T10:14:17.266" v="381"/>
          <ac:spMkLst>
            <pc:docMk/>
            <pc:sldMk cId="3368473631" sldId="272"/>
            <ac:spMk id="36" creationId="{FD579550-E6C3-D9C5-9162-ECD4F5A27044}"/>
          </ac:spMkLst>
        </pc:spChg>
        <pc:spChg chg="add mod">
          <ac:chgData name="Stefania Ciliberti" userId="05abe2e2-f8f5-4a67-a7b6-a82723f0acce" providerId="ADAL" clId="{F7F3A380-332B-4E91-B14F-77A5AAE10603}" dt="2023-12-13T10:14:17.266" v="381"/>
          <ac:spMkLst>
            <pc:docMk/>
            <pc:sldMk cId="3368473631" sldId="272"/>
            <ac:spMk id="37" creationId="{5A0704A5-160D-CDE8-A1FC-83DB1CC194E5}"/>
          </ac:spMkLst>
        </pc:spChg>
        <pc:spChg chg="add mod">
          <ac:chgData name="Stefania Ciliberti" userId="05abe2e2-f8f5-4a67-a7b6-a82723f0acce" providerId="ADAL" clId="{F7F3A380-332B-4E91-B14F-77A5AAE10603}" dt="2023-12-13T10:14:17.266" v="381"/>
          <ac:spMkLst>
            <pc:docMk/>
            <pc:sldMk cId="3368473631" sldId="272"/>
            <ac:spMk id="39" creationId="{3FCD2964-23FE-6DCC-9ECB-75F2ABF9221E}"/>
          </ac:spMkLst>
        </pc:spChg>
        <pc:spChg chg="add del mod">
          <ac:chgData name="Stefania Ciliberti" userId="05abe2e2-f8f5-4a67-a7b6-a82723f0acce" providerId="ADAL" clId="{F7F3A380-332B-4E91-B14F-77A5AAE10603}" dt="2023-12-13T10:14:21.512" v="382" actId="478"/>
          <ac:spMkLst>
            <pc:docMk/>
            <pc:sldMk cId="3368473631" sldId="272"/>
            <ac:spMk id="46" creationId="{94547EE9-B8C7-F946-6D51-CCD03A5E21D3}"/>
          </ac:spMkLst>
        </pc:spChg>
        <pc:spChg chg="add mod">
          <ac:chgData name="Stefania Ciliberti" userId="05abe2e2-f8f5-4a67-a7b6-a82723f0acce" providerId="ADAL" clId="{F7F3A380-332B-4E91-B14F-77A5AAE10603}" dt="2023-12-13T10:14:17.266" v="381"/>
          <ac:spMkLst>
            <pc:docMk/>
            <pc:sldMk cId="3368473631" sldId="272"/>
            <ac:spMk id="47" creationId="{360037A1-D525-5023-1014-0ABD69D8A978}"/>
          </ac:spMkLst>
        </pc:spChg>
        <pc:cxnChg chg="add mod">
          <ac:chgData name="Stefania Ciliberti" userId="05abe2e2-f8f5-4a67-a7b6-a82723f0acce" providerId="ADAL" clId="{F7F3A380-332B-4E91-B14F-77A5AAE10603}" dt="2023-12-13T10:14:17.266" v="381"/>
          <ac:cxnSpMkLst>
            <pc:docMk/>
            <pc:sldMk cId="3368473631" sldId="272"/>
            <ac:cxnSpMk id="5" creationId="{1358C4E0-5E3A-8E7B-75BC-195ED11C260D}"/>
          </ac:cxnSpMkLst>
        </pc:cxnChg>
        <pc:cxnChg chg="add mod">
          <ac:chgData name="Stefania Ciliberti" userId="05abe2e2-f8f5-4a67-a7b6-a82723f0acce" providerId="ADAL" clId="{F7F3A380-332B-4E91-B14F-77A5AAE10603}" dt="2023-12-13T10:14:17.266" v="381"/>
          <ac:cxnSpMkLst>
            <pc:docMk/>
            <pc:sldMk cId="3368473631" sldId="272"/>
            <ac:cxnSpMk id="29" creationId="{15053D91-2DBE-30CC-E077-DA9B6A793F52}"/>
          </ac:cxnSpMkLst>
        </pc:cxnChg>
        <pc:cxnChg chg="add mod">
          <ac:chgData name="Stefania Ciliberti" userId="05abe2e2-f8f5-4a67-a7b6-a82723f0acce" providerId="ADAL" clId="{F7F3A380-332B-4E91-B14F-77A5AAE10603}" dt="2023-12-13T10:14:17.266" v="381"/>
          <ac:cxnSpMkLst>
            <pc:docMk/>
            <pc:sldMk cId="3368473631" sldId="272"/>
            <ac:cxnSpMk id="30" creationId="{0EF356F5-1915-1CD0-70D2-CC5F40767C02}"/>
          </ac:cxnSpMkLst>
        </pc:cxnChg>
        <pc:cxnChg chg="add mod">
          <ac:chgData name="Stefania Ciliberti" userId="05abe2e2-f8f5-4a67-a7b6-a82723f0acce" providerId="ADAL" clId="{F7F3A380-332B-4E91-B14F-77A5AAE10603}" dt="2023-12-13T10:14:17.266" v="381"/>
          <ac:cxnSpMkLst>
            <pc:docMk/>
            <pc:sldMk cId="3368473631" sldId="272"/>
            <ac:cxnSpMk id="33" creationId="{8CC989EC-A82F-CBE5-F6C1-7E21863A7820}"/>
          </ac:cxnSpMkLst>
        </pc:cxnChg>
        <pc:cxnChg chg="add mod">
          <ac:chgData name="Stefania Ciliberti" userId="05abe2e2-f8f5-4a67-a7b6-a82723f0acce" providerId="ADAL" clId="{F7F3A380-332B-4E91-B14F-77A5AAE10603}" dt="2023-12-13T10:14:17.266" v="381"/>
          <ac:cxnSpMkLst>
            <pc:docMk/>
            <pc:sldMk cId="3368473631" sldId="272"/>
            <ac:cxnSpMk id="35" creationId="{81AF99D4-1373-8326-A589-3390794BBCFC}"/>
          </ac:cxnSpMkLst>
        </pc:cxnChg>
        <pc:cxnChg chg="add mod">
          <ac:chgData name="Stefania Ciliberti" userId="05abe2e2-f8f5-4a67-a7b6-a82723f0acce" providerId="ADAL" clId="{F7F3A380-332B-4E91-B14F-77A5AAE10603}" dt="2023-12-13T10:14:17.266" v="381"/>
          <ac:cxnSpMkLst>
            <pc:docMk/>
            <pc:sldMk cId="3368473631" sldId="272"/>
            <ac:cxnSpMk id="38" creationId="{CAC15119-4E22-4BA0-F8F7-3D940E4737E3}"/>
          </ac:cxnSpMkLst>
        </pc:cxnChg>
        <pc:cxnChg chg="add mod">
          <ac:chgData name="Stefania Ciliberti" userId="05abe2e2-f8f5-4a67-a7b6-a82723f0acce" providerId="ADAL" clId="{F7F3A380-332B-4E91-B14F-77A5AAE10603}" dt="2023-12-13T10:14:17.266" v="381"/>
          <ac:cxnSpMkLst>
            <pc:docMk/>
            <pc:sldMk cId="3368473631" sldId="272"/>
            <ac:cxnSpMk id="40" creationId="{37387E81-5E30-4098-72EA-E499B8A7E628}"/>
          </ac:cxnSpMkLst>
        </pc:cxnChg>
        <pc:cxnChg chg="add mod">
          <ac:chgData name="Stefania Ciliberti" userId="05abe2e2-f8f5-4a67-a7b6-a82723f0acce" providerId="ADAL" clId="{F7F3A380-332B-4E91-B14F-77A5AAE10603}" dt="2023-12-13T10:14:17.266" v="381"/>
          <ac:cxnSpMkLst>
            <pc:docMk/>
            <pc:sldMk cId="3368473631" sldId="272"/>
            <ac:cxnSpMk id="41" creationId="{538DBC36-2A8C-1FDF-4EAA-26DF5BD7FA98}"/>
          </ac:cxnSpMkLst>
        </pc:cxnChg>
        <pc:cxnChg chg="add mod">
          <ac:chgData name="Stefania Ciliberti" userId="05abe2e2-f8f5-4a67-a7b6-a82723f0acce" providerId="ADAL" clId="{F7F3A380-332B-4E91-B14F-77A5AAE10603}" dt="2023-12-13T10:14:17.266" v="381"/>
          <ac:cxnSpMkLst>
            <pc:docMk/>
            <pc:sldMk cId="3368473631" sldId="272"/>
            <ac:cxnSpMk id="42" creationId="{EAFECC1A-0AA6-6C26-5AC0-3DEE2B77C0D0}"/>
          </ac:cxnSpMkLst>
        </pc:cxnChg>
        <pc:cxnChg chg="add mod">
          <ac:chgData name="Stefania Ciliberti" userId="05abe2e2-f8f5-4a67-a7b6-a82723f0acce" providerId="ADAL" clId="{F7F3A380-332B-4E91-B14F-77A5AAE10603}" dt="2023-12-13T10:14:17.266" v="381"/>
          <ac:cxnSpMkLst>
            <pc:docMk/>
            <pc:sldMk cId="3368473631" sldId="272"/>
            <ac:cxnSpMk id="43" creationId="{0A327F56-1942-983C-352C-50786C5B5506}"/>
          </ac:cxnSpMkLst>
        </pc:cxnChg>
        <pc:cxnChg chg="add mod">
          <ac:chgData name="Stefania Ciliberti" userId="05abe2e2-f8f5-4a67-a7b6-a82723f0acce" providerId="ADAL" clId="{F7F3A380-332B-4E91-B14F-77A5AAE10603}" dt="2023-12-13T10:14:17.266" v="381"/>
          <ac:cxnSpMkLst>
            <pc:docMk/>
            <pc:sldMk cId="3368473631" sldId="272"/>
            <ac:cxnSpMk id="44" creationId="{F4AED418-BE6B-BCA1-82BF-EC900F99DE66}"/>
          </ac:cxnSpMkLst>
        </pc:cxnChg>
        <pc:cxnChg chg="add mod">
          <ac:chgData name="Stefania Ciliberti" userId="05abe2e2-f8f5-4a67-a7b6-a82723f0acce" providerId="ADAL" clId="{F7F3A380-332B-4E91-B14F-77A5AAE10603}" dt="2023-12-13T10:14:17.266" v="381"/>
          <ac:cxnSpMkLst>
            <pc:docMk/>
            <pc:sldMk cId="3368473631" sldId="272"/>
            <ac:cxnSpMk id="45" creationId="{FFD1449B-EE81-337A-45E8-EEFBB3A9FB81}"/>
          </ac:cxnSpMkLst>
        </pc:cxnChg>
        <pc:cxnChg chg="add">
          <ac:chgData name="Stefania Ciliberti" userId="05abe2e2-f8f5-4a67-a7b6-a82723f0acce" providerId="ADAL" clId="{F7F3A380-332B-4E91-B14F-77A5AAE10603}" dt="2023-12-13T10:14:36.266" v="383" actId="11529"/>
          <ac:cxnSpMkLst>
            <pc:docMk/>
            <pc:sldMk cId="3368473631" sldId="272"/>
            <ac:cxnSpMk id="49" creationId="{B094F922-AD04-2867-18DC-C11A31D07061}"/>
          </ac:cxnSpMkLst>
        </pc:cxnChg>
      </pc:sldChg>
      <pc:sldChg chg="addSp delSp modSp new mod">
        <pc:chgData name="Stefania Ciliberti" userId="05abe2e2-f8f5-4a67-a7b6-a82723f0acce" providerId="ADAL" clId="{F7F3A380-332B-4E91-B14F-77A5AAE10603}" dt="2023-12-13T10:55:13.546" v="1419" actId="14100"/>
        <pc:sldMkLst>
          <pc:docMk/>
          <pc:sldMk cId="4127540549" sldId="272"/>
        </pc:sldMkLst>
        <pc:spChg chg="del">
          <ac:chgData name="Stefania Ciliberti" userId="05abe2e2-f8f5-4a67-a7b6-a82723f0acce" providerId="ADAL" clId="{F7F3A380-332B-4E91-B14F-77A5AAE10603}" dt="2023-12-13T10:17:01.714" v="405" actId="478"/>
          <ac:spMkLst>
            <pc:docMk/>
            <pc:sldMk cId="4127540549" sldId="272"/>
            <ac:spMk id="2" creationId="{105C5549-2F41-0873-7FF5-8585B95AB7DD}"/>
          </ac:spMkLst>
        </pc:spChg>
        <pc:spChg chg="del mod">
          <ac:chgData name="Stefania Ciliberti" userId="05abe2e2-f8f5-4a67-a7b6-a82723f0acce" providerId="ADAL" clId="{F7F3A380-332B-4E91-B14F-77A5AAE10603}" dt="2023-12-13T10:16:30.551" v="397" actId="478"/>
          <ac:spMkLst>
            <pc:docMk/>
            <pc:sldMk cId="4127540549" sldId="272"/>
            <ac:spMk id="4" creationId="{A6D5AE4A-0C7E-43AD-5111-9A7D858B2312}"/>
          </ac:spMkLst>
        </pc:spChg>
        <pc:spChg chg="add del mod">
          <ac:chgData name="Stefania Ciliberti" userId="05abe2e2-f8f5-4a67-a7b6-a82723f0acce" providerId="ADAL" clId="{F7F3A380-332B-4E91-B14F-77A5AAE10603}" dt="2023-12-13T10:18:15.068" v="406" actId="478"/>
          <ac:spMkLst>
            <pc:docMk/>
            <pc:sldMk cId="4127540549" sldId="272"/>
            <ac:spMk id="6" creationId="{EF0CA187-EEC1-6A8E-9458-12F0AD3754D3}"/>
          </ac:spMkLst>
        </pc:spChg>
        <pc:spChg chg="add del mod">
          <ac:chgData name="Stefania Ciliberti" userId="05abe2e2-f8f5-4a67-a7b6-a82723f0acce" providerId="ADAL" clId="{F7F3A380-332B-4E91-B14F-77A5AAE10603}" dt="2023-12-13T10:18:22.614" v="409" actId="478"/>
          <ac:spMkLst>
            <pc:docMk/>
            <pc:sldMk cId="4127540549" sldId="272"/>
            <ac:spMk id="7" creationId="{FA90AA6F-E153-AFCC-9BF4-6A866BAD5154}"/>
          </ac:spMkLst>
        </pc:spChg>
        <pc:spChg chg="add mod">
          <ac:chgData name="Stefania Ciliberti" userId="05abe2e2-f8f5-4a67-a7b6-a82723f0acce" providerId="ADAL" clId="{F7F3A380-332B-4E91-B14F-77A5AAE10603}" dt="2023-12-13T10:18:55.953" v="432" actId="108"/>
          <ac:spMkLst>
            <pc:docMk/>
            <pc:sldMk cId="4127540549" sldId="272"/>
            <ac:spMk id="8" creationId="{1499CA5C-3E65-6F44-9457-76DF0DB88A2E}"/>
          </ac:spMkLst>
        </pc:spChg>
        <pc:spChg chg="add mod">
          <ac:chgData name="Stefania Ciliberti" userId="05abe2e2-f8f5-4a67-a7b6-a82723f0acce" providerId="ADAL" clId="{F7F3A380-332B-4E91-B14F-77A5AAE10603}" dt="2023-12-13T10:18:30.559" v="410" actId="1076"/>
          <ac:spMkLst>
            <pc:docMk/>
            <pc:sldMk cId="4127540549" sldId="272"/>
            <ac:spMk id="9" creationId="{61EE9723-CCEA-223C-F871-B1E5D72FDA0D}"/>
          </ac:spMkLst>
        </pc:spChg>
        <pc:spChg chg="add mod">
          <ac:chgData name="Stefania Ciliberti" userId="05abe2e2-f8f5-4a67-a7b6-a82723f0acce" providerId="ADAL" clId="{F7F3A380-332B-4E91-B14F-77A5AAE10603}" dt="2023-12-13T10:19:50.590" v="501" actId="20577"/>
          <ac:spMkLst>
            <pc:docMk/>
            <pc:sldMk cId="4127540549" sldId="272"/>
            <ac:spMk id="10" creationId="{99D22EC3-E0A6-6A8A-E650-AA524D052DAB}"/>
          </ac:spMkLst>
        </pc:spChg>
        <pc:spChg chg="add mod">
          <ac:chgData name="Stefania Ciliberti" userId="05abe2e2-f8f5-4a67-a7b6-a82723f0acce" providerId="ADAL" clId="{F7F3A380-332B-4E91-B14F-77A5AAE10603}" dt="2023-12-13T10:18:30.559" v="410" actId="1076"/>
          <ac:spMkLst>
            <pc:docMk/>
            <pc:sldMk cId="4127540549" sldId="272"/>
            <ac:spMk id="11" creationId="{59008CD5-417F-5A02-88AA-FBF1F42F1D06}"/>
          </ac:spMkLst>
        </pc:spChg>
        <pc:spChg chg="add mod">
          <ac:chgData name="Stefania Ciliberti" userId="05abe2e2-f8f5-4a67-a7b6-a82723f0acce" providerId="ADAL" clId="{F7F3A380-332B-4E91-B14F-77A5AAE10603}" dt="2023-12-13T10:18:30.559" v="410" actId="1076"/>
          <ac:spMkLst>
            <pc:docMk/>
            <pc:sldMk cId="4127540549" sldId="272"/>
            <ac:spMk id="12" creationId="{AB036164-1605-65BE-B883-62907828ADFA}"/>
          </ac:spMkLst>
        </pc:spChg>
        <pc:spChg chg="add mod">
          <ac:chgData name="Stefania Ciliberti" userId="05abe2e2-f8f5-4a67-a7b6-a82723f0acce" providerId="ADAL" clId="{F7F3A380-332B-4E91-B14F-77A5AAE10603}" dt="2023-12-13T10:18:30.559" v="410" actId="1076"/>
          <ac:spMkLst>
            <pc:docMk/>
            <pc:sldMk cId="4127540549" sldId="272"/>
            <ac:spMk id="13" creationId="{9F2A44B1-4AE8-775B-8F22-A300F96E0B7C}"/>
          </ac:spMkLst>
        </pc:spChg>
        <pc:spChg chg="add mod">
          <ac:chgData name="Stefania Ciliberti" userId="05abe2e2-f8f5-4a67-a7b6-a82723f0acce" providerId="ADAL" clId="{F7F3A380-332B-4E91-B14F-77A5AAE10603}" dt="2023-12-13T10:18:30.559" v="410" actId="1076"/>
          <ac:spMkLst>
            <pc:docMk/>
            <pc:sldMk cId="4127540549" sldId="272"/>
            <ac:spMk id="14" creationId="{79CD1EC4-95C0-926D-D356-BDE1B73F32E5}"/>
          </ac:spMkLst>
        </pc:spChg>
        <pc:spChg chg="add mod">
          <ac:chgData name="Stefania Ciliberti" userId="05abe2e2-f8f5-4a67-a7b6-a82723f0acce" providerId="ADAL" clId="{F7F3A380-332B-4E91-B14F-77A5AAE10603}" dt="2023-12-13T10:18:30.559" v="410" actId="1076"/>
          <ac:spMkLst>
            <pc:docMk/>
            <pc:sldMk cId="4127540549" sldId="272"/>
            <ac:spMk id="15" creationId="{CC4AFA75-E234-644B-0CAA-3EA116EE4637}"/>
          </ac:spMkLst>
        </pc:spChg>
        <pc:spChg chg="add mod">
          <ac:chgData name="Stefania Ciliberti" userId="05abe2e2-f8f5-4a67-a7b6-a82723f0acce" providerId="ADAL" clId="{F7F3A380-332B-4E91-B14F-77A5AAE10603}" dt="2023-12-13T10:18:30.559" v="410" actId="1076"/>
          <ac:spMkLst>
            <pc:docMk/>
            <pc:sldMk cId="4127540549" sldId="272"/>
            <ac:spMk id="16" creationId="{3637E806-0F5D-8A36-6ED0-B2F20407DAFE}"/>
          </ac:spMkLst>
        </pc:spChg>
        <pc:spChg chg="add mod">
          <ac:chgData name="Stefania Ciliberti" userId="05abe2e2-f8f5-4a67-a7b6-a82723f0acce" providerId="ADAL" clId="{F7F3A380-332B-4E91-B14F-77A5AAE10603}" dt="2023-12-13T10:18:30.559" v="410" actId="1076"/>
          <ac:spMkLst>
            <pc:docMk/>
            <pc:sldMk cId="4127540549" sldId="272"/>
            <ac:spMk id="25" creationId="{EEE9B3D6-3F13-EC10-DDC3-57A8CCBC6742}"/>
          </ac:spMkLst>
        </pc:spChg>
        <pc:spChg chg="add mod">
          <ac:chgData name="Stefania Ciliberti" userId="05abe2e2-f8f5-4a67-a7b6-a82723f0acce" providerId="ADAL" clId="{F7F3A380-332B-4E91-B14F-77A5AAE10603}" dt="2023-12-13T10:18:30.559" v="410" actId="1076"/>
          <ac:spMkLst>
            <pc:docMk/>
            <pc:sldMk cId="4127540549" sldId="272"/>
            <ac:spMk id="26" creationId="{3AA0312E-A968-BF82-90D6-DEADD003BB31}"/>
          </ac:spMkLst>
        </pc:spChg>
        <pc:spChg chg="add mod">
          <ac:chgData name="Stefania Ciliberti" userId="05abe2e2-f8f5-4a67-a7b6-a82723f0acce" providerId="ADAL" clId="{F7F3A380-332B-4E91-B14F-77A5AAE10603}" dt="2023-12-13T10:18:30.559" v="410" actId="1076"/>
          <ac:spMkLst>
            <pc:docMk/>
            <pc:sldMk cId="4127540549" sldId="272"/>
            <ac:spMk id="27" creationId="{56ABF947-DEE4-4BF8-0890-DE3DC2E8860A}"/>
          </ac:spMkLst>
        </pc:spChg>
        <pc:spChg chg="add mod">
          <ac:chgData name="Stefania Ciliberti" userId="05abe2e2-f8f5-4a67-a7b6-a82723f0acce" providerId="ADAL" clId="{F7F3A380-332B-4E91-B14F-77A5AAE10603}" dt="2023-12-13T10:18:30.559" v="410" actId="1076"/>
          <ac:spMkLst>
            <pc:docMk/>
            <pc:sldMk cId="4127540549" sldId="272"/>
            <ac:spMk id="28" creationId="{94402C41-617E-E035-3C73-11EE01963D45}"/>
          </ac:spMkLst>
        </pc:spChg>
        <pc:spChg chg="add mod">
          <ac:chgData name="Stefania Ciliberti" userId="05abe2e2-f8f5-4a67-a7b6-a82723f0acce" providerId="ADAL" clId="{F7F3A380-332B-4E91-B14F-77A5AAE10603}" dt="2023-12-13T10:18:30.559" v="410" actId="1076"/>
          <ac:spMkLst>
            <pc:docMk/>
            <pc:sldMk cId="4127540549" sldId="272"/>
            <ac:spMk id="29" creationId="{FB5AAD98-5D1C-25DB-42E2-369CF7CC6A8F}"/>
          </ac:spMkLst>
        </pc:spChg>
        <pc:spChg chg="add mod">
          <ac:chgData name="Stefania Ciliberti" userId="05abe2e2-f8f5-4a67-a7b6-a82723f0acce" providerId="ADAL" clId="{F7F3A380-332B-4E91-B14F-77A5AAE10603}" dt="2023-12-13T10:18:30.559" v="410" actId="1076"/>
          <ac:spMkLst>
            <pc:docMk/>
            <pc:sldMk cId="4127540549" sldId="272"/>
            <ac:spMk id="35" creationId="{2DECC1FA-0A1F-F478-1908-FA929F2C2BC8}"/>
          </ac:spMkLst>
        </pc:spChg>
        <pc:spChg chg="add mod">
          <ac:chgData name="Stefania Ciliberti" userId="05abe2e2-f8f5-4a67-a7b6-a82723f0acce" providerId="ADAL" clId="{F7F3A380-332B-4E91-B14F-77A5AAE10603}" dt="2023-12-13T10:18:30.559" v="410" actId="1076"/>
          <ac:spMkLst>
            <pc:docMk/>
            <pc:sldMk cId="4127540549" sldId="272"/>
            <ac:spMk id="37" creationId="{C39656C3-EE6B-30B5-72C6-8D6C27C711C9}"/>
          </ac:spMkLst>
        </pc:spChg>
        <pc:spChg chg="add mod">
          <ac:chgData name="Stefania Ciliberti" userId="05abe2e2-f8f5-4a67-a7b6-a82723f0acce" providerId="ADAL" clId="{F7F3A380-332B-4E91-B14F-77A5AAE10603}" dt="2023-12-13T10:18:30.559" v="410" actId="1076"/>
          <ac:spMkLst>
            <pc:docMk/>
            <pc:sldMk cId="4127540549" sldId="272"/>
            <ac:spMk id="38" creationId="{E0C1F87D-792F-C365-800C-7AFFACDB5E40}"/>
          </ac:spMkLst>
        </pc:spChg>
        <pc:spChg chg="add mod">
          <ac:chgData name="Stefania Ciliberti" userId="05abe2e2-f8f5-4a67-a7b6-a82723f0acce" providerId="ADAL" clId="{F7F3A380-332B-4E91-B14F-77A5AAE10603}" dt="2023-12-13T10:18:30.559" v="410" actId="1076"/>
          <ac:spMkLst>
            <pc:docMk/>
            <pc:sldMk cId="4127540549" sldId="272"/>
            <ac:spMk id="41" creationId="{CD3950AA-79B8-376D-513A-06ADF0764E28}"/>
          </ac:spMkLst>
        </pc:spChg>
        <pc:spChg chg="add mod">
          <ac:chgData name="Stefania Ciliberti" userId="05abe2e2-f8f5-4a67-a7b6-a82723f0acce" providerId="ADAL" clId="{F7F3A380-332B-4E91-B14F-77A5AAE10603}" dt="2023-12-13T10:18:45.158" v="431" actId="20577"/>
          <ac:spMkLst>
            <pc:docMk/>
            <pc:sldMk cId="4127540549" sldId="272"/>
            <ac:spMk id="43" creationId="{FDB137DF-1FBE-1049-298B-F6D1334A3D90}"/>
          </ac:spMkLst>
        </pc:spChg>
        <pc:spChg chg="add mod">
          <ac:chgData name="Stefania Ciliberti" userId="05abe2e2-f8f5-4a67-a7b6-a82723f0acce" providerId="ADAL" clId="{F7F3A380-332B-4E91-B14F-77A5AAE10603}" dt="2023-12-13T10:19:18.988" v="487" actId="20577"/>
          <ac:spMkLst>
            <pc:docMk/>
            <pc:sldMk cId="4127540549" sldId="272"/>
            <ac:spMk id="44" creationId="{AD1C217E-1D22-D42E-4D3E-03EF7D5446B3}"/>
          </ac:spMkLst>
        </pc:spChg>
        <pc:spChg chg="add mod">
          <ac:chgData name="Stefania Ciliberti" userId="05abe2e2-f8f5-4a67-a7b6-a82723f0acce" providerId="ADAL" clId="{F7F3A380-332B-4E91-B14F-77A5AAE10603}" dt="2023-12-13T10:20:00.235" v="502"/>
          <ac:spMkLst>
            <pc:docMk/>
            <pc:sldMk cId="4127540549" sldId="272"/>
            <ac:spMk id="48" creationId="{32690D7B-8562-A473-E040-7DA34353C2B6}"/>
          </ac:spMkLst>
        </pc:spChg>
        <pc:spChg chg="add mod">
          <ac:chgData name="Stefania Ciliberti" userId="05abe2e2-f8f5-4a67-a7b6-a82723f0acce" providerId="ADAL" clId="{F7F3A380-332B-4E91-B14F-77A5AAE10603}" dt="2023-12-13T10:20:00.235" v="502"/>
          <ac:spMkLst>
            <pc:docMk/>
            <pc:sldMk cId="4127540549" sldId="272"/>
            <ac:spMk id="49" creationId="{99677B7A-9D22-E830-DD85-9E788083F2E8}"/>
          </ac:spMkLst>
        </pc:spChg>
        <pc:spChg chg="add mod">
          <ac:chgData name="Stefania Ciliberti" userId="05abe2e2-f8f5-4a67-a7b6-a82723f0acce" providerId="ADAL" clId="{F7F3A380-332B-4E91-B14F-77A5AAE10603}" dt="2023-12-13T10:20:00.235" v="502"/>
          <ac:spMkLst>
            <pc:docMk/>
            <pc:sldMk cId="4127540549" sldId="272"/>
            <ac:spMk id="50" creationId="{C557DDAF-5B04-7618-E49B-DC1127022AEB}"/>
          </ac:spMkLst>
        </pc:spChg>
        <pc:spChg chg="add mod">
          <ac:chgData name="Stefania Ciliberti" userId="05abe2e2-f8f5-4a67-a7b6-a82723f0acce" providerId="ADAL" clId="{F7F3A380-332B-4E91-B14F-77A5AAE10603}" dt="2023-12-13T10:20:00.235" v="502"/>
          <ac:spMkLst>
            <pc:docMk/>
            <pc:sldMk cId="4127540549" sldId="272"/>
            <ac:spMk id="51" creationId="{16160DE1-7467-E6B5-6C99-DDA25F97FF83}"/>
          </ac:spMkLst>
        </pc:spChg>
        <pc:spChg chg="add mod">
          <ac:chgData name="Stefania Ciliberti" userId="05abe2e2-f8f5-4a67-a7b6-a82723f0acce" providerId="ADAL" clId="{F7F3A380-332B-4E91-B14F-77A5AAE10603}" dt="2023-12-13T10:27:15.506" v="1174" actId="20577"/>
          <ac:spMkLst>
            <pc:docMk/>
            <pc:sldMk cId="4127540549" sldId="272"/>
            <ac:spMk id="52" creationId="{20D2E219-9BF5-079F-D734-8DF94DEDD76E}"/>
          </ac:spMkLst>
        </pc:spChg>
        <pc:spChg chg="add mod">
          <ac:chgData name="Stefania Ciliberti" userId="05abe2e2-f8f5-4a67-a7b6-a82723f0acce" providerId="ADAL" clId="{F7F3A380-332B-4E91-B14F-77A5AAE10603}" dt="2023-12-13T10:27:23.116" v="1176" actId="14100"/>
          <ac:spMkLst>
            <pc:docMk/>
            <pc:sldMk cId="4127540549" sldId="272"/>
            <ac:spMk id="53" creationId="{78D91881-A8F4-172A-21E7-B54D19EF7EEA}"/>
          </ac:spMkLst>
        </pc:spChg>
        <pc:spChg chg="add mod">
          <ac:chgData name="Stefania Ciliberti" userId="05abe2e2-f8f5-4a67-a7b6-a82723f0acce" providerId="ADAL" clId="{F7F3A380-332B-4E91-B14F-77A5AAE10603}" dt="2023-12-13T10:27:23.116" v="1176" actId="14100"/>
          <ac:spMkLst>
            <pc:docMk/>
            <pc:sldMk cId="4127540549" sldId="272"/>
            <ac:spMk id="54" creationId="{4B148CFC-BE40-AB94-7D85-5C924AA2B8B5}"/>
          </ac:spMkLst>
        </pc:spChg>
        <pc:spChg chg="add mod">
          <ac:chgData name="Stefania Ciliberti" userId="05abe2e2-f8f5-4a67-a7b6-a82723f0acce" providerId="ADAL" clId="{F7F3A380-332B-4E91-B14F-77A5AAE10603}" dt="2023-12-13T10:55:13.546" v="1419" actId="14100"/>
          <ac:spMkLst>
            <pc:docMk/>
            <pc:sldMk cId="4127540549" sldId="272"/>
            <ac:spMk id="55" creationId="{0B9A577D-7AC6-7EA7-51BB-87D0D29D9E81}"/>
          </ac:spMkLst>
        </pc:spChg>
        <pc:cxnChg chg="add mod">
          <ac:chgData name="Stefania Ciliberti" userId="05abe2e2-f8f5-4a67-a7b6-a82723f0acce" providerId="ADAL" clId="{F7F3A380-332B-4E91-B14F-77A5AAE10603}" dt="2023-12-13T10:18:30.559" v="410" actId="1076"/>
          <ac:cxnSpMkLst>
            <pc:docMk/>
            <pc:sldMk cId="4127540549" sldId="272"/>
            <ac:cxnSpMk id="17" creationId="{311F548D-A75A-F1EF-C154-26DF1089D84D}"/>
          </ac:cxnSpMkLst>
        </pc:cxnChg>
        <pc:cxnChg chg="add mod">
          <ac:chgData name="Stefania Ciliberti" userId="05abe2e2-f8f5-4a67-a7b6-a82723f0acce" providerId="ADAL" clId="{F7F3A380-332B-4E91-B14F-77A5AAE10603}" dt="2023-12-13T10:18:30.559" v="410" actId="1076"/>
          <ac:cxnSpMkLst>
            <pc:docMk/>
            <pc:sldMk cId="4127540549" sldId="272"/>
            <ac:cxnSpMk id="18" creationId="{39EA6DDB-8A32-2A88-71D6-F9C110EECA57}"/>
          </ac:cxnSpMkLst>
        </pc:cxnChg>
        <pc:cxnChg chg="add mod">
          <ac:chgData name="Stefania Ciliberti" userId="05abe2e2-f8f5-4a67-a7b6-a82723f0acce" providerId="ADAL" clId="{F7F3A380-332B-4E91-B14F-77A5AAE10603}" dt="2023-12-13T10:18:30.559" v="410" actId="1076"/>
          <ac:cxnSpMkLst>
            <pc:docMk/>
            <pc:sldMk cId="4127540549" sldId="272"/>
            <ac:cxnSpMk id="19" creationId="{5F130222-6485-DD60-6C97-437112F36ED3}"/>
          </ac:cxnSpMkLst>
        </pc:cxnChg>
        <pc:cxnChg chg="add mod">
          <ac:chgData name="Stefania Ciliberti" userId="05abe2e2-f8f5-4a67-a7b6-a82723f0acce" providerId="ADAL" clId="{F7F3A380-332B-4E91-B14F-77A5AAE10603}" dt="2023-12-13T10:18:30.559" v="410" actId="1076"/>
          <ac:cxnSpMkLst>
            <pc:docMk/>
            <pc:sldMk cId="4127540549" sldId="272"/>
            <ac:cxnSpMk id="20" creationId="{99A089BF-DE5E-8485-CA49-1ABFE1B1E261}"/>
          </ac:cxnSpMkLst>
        </pc:cxnChg>
        <pc:cxnChg chg="add mod">
          <ac:chgData name="Stefania Ciliberti" userId="05abe2e2-f8f5-4a67-a7b6-a82723f0acce" providerId="ADAL" clId="{F7F3A380-332B-4E91-B14F-77A5AAE10603}" dt="2023-12-13T10:18:30.559" v="410" actId="1076"/>
          <ac:cxnSpMkLst>
            <pc:docMk/>
            <pc:sldMk cId="4127540549" sldId="272"/>
            <ac:cxnSpMk id="21" creationId="{75CB7F9A-A990-86FD-F3F1-CD0B98D0D24F}"/>
          </ac:cxnSpMkLst>
        </pc:cxnChg>
        <pc:cxnChg chg="add mod">
          <ac:chgData name="Stefania Ciliberti" userId="05abe2e2-f8f5-4a67-a7b6-a82723f0acce" providerId="ADAL" clId="{F7F3A380-332B-4E91-B14F-77A5AAE10603}" dt="2023-12-13T10:18:30.559" v="410" actId="1076"/>
          <ac:cxnSpMkLst>
            <pc:docMk/>
            <pc:sldMk cId="4127540549" sldId="272"/>
            <ac:cxnSpMk id="22" creationId="{1CD31699-C495-B32B-E79A-0CE04540A79D}"/>
          </ac:cxnSpMkLst>
        </pc:cxnChg>
        <pc:cxnChg chg="add mod">
          <ac:chgData name="Stefania Ciliberti" userId="05abe2e2-f8f5-4a67-a7b6-a82723f0acce" providerId="ADAL" clId="{F7F3A380-332B-4E91-B14F-77A5AAE10603}" dt="2023-12-13T10:18:30.559" v="410" actId="1076"/>
          <ac:cxnSpMkLst>
            <pc:docMk/>
            <pc:sldMk cId="4127540549" sldId="272"/>
            <ac:cxnSpMk id="23" creationId="{27015824-1B44-E446-98E8-6B44E712DB19}"/>
          </ac:cxnSpMkLst>
        </pc:cxnChg>
        <pc:cxnChg chg="add mod">
          <ac:chgData name="Stefania Ciliberti" userId="05abe2e2-f8f5-4a67-a7b6-a82723f0acce" providerId="ADAL" clId="{F7F3A380-332B-4E91-B14F-77A5AAE10603}" dt="2023-12-13T10:18:30.559" v="410" actId="1076"/>
          <ac:cxnSpMkLst>
            <pc:docMk/>
            <pc:sldMk cId="4127540549" sldId="272"/>
            <ac:cxnSpMk id="24" creationId="{3FA220EC-4003-E947-A6DE-80A088C4FB56}"/>
          </ac:cxnSpMkLst>
        </pc:cxnChg>
        <pc:cxnChg chg="add mod">
          <ac:chgData name="Stefania Ciliberti" userId="05abe2e2-f8f5-4a67-a7b6-a82723f0acce" providerId="ADAL" clId="{F7F3A380-332B-4E91-B14F-77A5AAE10603}" dt="2023-12-13T10:18:30.559" v="410" actId="1076"/>
          <ac:cxnSpMkLst>
            <pc:docMk/>
            <pc:sldMk cId="4127540549" sldId="272"/>
            <ac:cxnSpMk id="30" creationId="{7AFF64BA-AA40-4D91-1EAB-E46AAC2F7024}"/>
          </ac:cxnSpMkLst>
        </pc:cxnChg>
        <pc:cxnChg chg="add mod">
          <ac:chgData name="Stefania Ciliberti" userId="05abe2e2-f8f5-4a67-a7b6-a82723f0acce" providerId="ADAL" clId="{F7F3A380-332B-4E91-B14F-77A5AAE10603}" dt="2023-12-13T10:18:30.559" v="410" actId="1076"/>
          <ac:cxnSpMkLst>
            <pc:docMk/>
            <pc:sldMk cId="4127540549" sldId="272"/>
            <ac:cxnSpMk id="31" creationId="{120B1909-B8E9-EDF0-8FA4-45C84027FF1A}"/>
          </ac:cxnSpMkLst>
        </pc:cxnChg>
        <pc:cxnChg chg="add mod">
          <ac:chgData name="Stefania Ciliberti" userId="05abe2e2-f8f5-4a67-a7b6-a82723f0acce" providerId="ADAL" clId="{F7F3A380-332B-4E91-B14F-77A5AAE10603}" dt="2023-12-13T10:18:30.559" v="410" actId="1076"/>
          <ac:cxnSpMkLst>
            <pc:docMk/>
            <pc:sldMk cId="4127540549" sldId="272"/>
            <ac:cxnSpMk id="32" creationId="{C639CBD3-D2E1-346A-EB2C-819146EE2A94}"/>
          </ac:cxnSpMkLst>
        </pc:cxnChg>
        <pc:cxnChg chg="add mod">
          <ac:chgData name="Stefania Ciliberti" userId="05abe2e2-f8f5-4a67-a7b6-a82723f0acce" providerId="ADAL" clId="{F7F3A380-332B-4E91-B14F-77A5AAE10603}" dt="2023-12-13T10:18:30.559" v="410" actId="1076"/>
          <ac:cxnSpMkLst>
            <pc:docMk/>
            <pc:sldMk cId="4127540549" sldId="272"/>
            <ac:cxnSpMk id="33" creationId="{7286EE96-A311-1099-C948-E8070105A006}"/>
          </ac:cxnSpMkLst>
        </pc:cxnChg>
        <pc:cxnChg chg="add mod">
          <ac:chgData name="Stefania Ciliberti" userId="05abe2e2-f8f5-4a67-a7b6-a82723f0acce" providerId="ADAL" clId="{F7F3A380-332B-4E91-B14F-77A5AAE10603}" dt="2023-12-13T10:18:30.559" v="410" actId="1076"/>
          <ac:cxnSpMkLst>
            <pc:docMk/>
            <pc:sldMk cId="4127540549" sldId="272"/>
            <ac:cxnSpMk id="34" creationId="{937A0CBD-F38F-5337-42AD-A491F87C247F}"/>
          </ac:cxnSpMkLst>
        </pc:cxnChg>
        <pc:cxnChg chg="add mod">
          <ac:chgData name="Stefania Ciliberti" userId="05abe2e2-f8f5-4a67-a7b6-a82723f0acce" providerId="ADAL" clId="{F7F3A380-332B-4E91-B14F-77A5AAE10603}" dt="2023-12-13T10:18:30.559" v="410" actId="1076"/>
          <ac:cxnSpMkLst>
            <pc:docMk/>
            <pc:sldMk cId="4127540549" sldId="272"/>
            <ac:cxnSpMk id="36" creationId="{00028C3A-ECC2-611C-C440-D1409387FA99}"/>
          </ac:cxnSpMkLst>
        </pc:cxnChg>
        <pc:cxnChg chg="add mod">
          <ac:chgData name="Stefania Ciliberti" userId="05abe2e2-f8f5-4a67-a7b6-a82723f0acce" providerId="ADAL" clId="{F7F3A380-332B-4E91-B14F-77A5AAE10603}" dt="2023-12-13T10:18:30.559" v="410" actId="1076"/>
          <ac:cxnSpMkLst>
            <pc:docMk/>
            <pc:sldMk cId="4127540549" sldId="272"/>
            <ac:cxnSpMk id="39" creationId="{6099E382-B795-C512-3ADB-2FFF42AF7A76}"/>
          </ac:cxnSpMkLst>
        </pc:cxnChg>
        <pc:cxnChg chg="add mod">
          <ac:chgData name="Stefania Ciliberti" userId="05abe2e2-f8f5-4a67-a7b6-a82723f0acce" providerId="ADAL" clId="{F7F3A380-332B-4E91-B14F-77A5AAE10603}" dt="2023-12-13T10:18:30.559" v="410" actId="1076"/>
          <ac:cxnSpMkLst>
            <pc:docMk/>
            <pc:sldMk cId="4127540549" sldId="272"/>
            <ac:cxnSpMk id="40" creationId="{57ABF7F5-A118-190F-FFF4-8E538E758F2A}"/>
          </ac:cxnSpMkLst>
        </pc:cxnChg>
        <pc:cxnChg chg="add mod">
          <ac:chgData name="Stefania Ciliberti" userId="05abe2e2-f8f5-4a67-a7b6-a82723f0acce" providerId="ADAL" clId="{F7F3A380-332B-4E91-B14F-77A5AAE10603}" dt="2023-12-13T10:18:30.559" v="410" actId="1076"/>
          <ac:cxnSpMkLst>
            <pc:docMk/>
            <pc:sldMk cId="4127540549" sldId="272"/>
            <ac:cxnSpMk id="42" creationId="{5F1C3B6E-8233-2F02-39AD-D2246A5BA579}"/>
          </ac:cxnSpMkLst>
        </pc:cxnChg>
        <pc:cxnChg chg="add mod">
          <ac:chgData name="Stefania Ciliberti" userId="05abe2e2-f8f5-4a67-a7b6-a82723f0acce" providerId="ADAL" clId="{F7F3A380-332B-4E91-B14F-77A5AAE10603}" dt="2023-12-13T10:19:05.772" v="437" actId="14100"/>
          <ac:cxnSpMkLst>
            <pc:docMk/>
            <pc:sldMk cId="4127540549" sldId="272"/>
            <ac:cxnSpMk id="45" creationId="{8BA5CEEE-0ED1-3B5C-6AC8-B462023FB240}"/>
          </ac:cxnSpMkLst>
        </pc:cxnChg>
      </pc:sldChg>
      <pc:sldChg chg="addSp delSp modSp new mod">
        <pc:chgData name="Stefania Ciliberti" userId="05abe2e2-f8f5-4a67-a7b6-a82723f0acce" providerId="ADAL" clId="{F7F3A380-332B-4E91-B14F-77A5AAE10603}" dt="2023-12-13T10:55:51.274" v="1428" actId="2711"/>
        <pc:sldMkLst>
          <pc:docMk/>
          <pc:sldMk cId="22588456" sldId="273"/>
        </pc:sldMkLst>
        <pc:spChg chg="del">
          <ac:chgData name="Stefania Ciliberti" userId="05abe2e2-f8f5-4a67-a7b6-a82723f0acce" providerId="ADAL" clId="{F7F3A380-332B-4E91-B14F-77A5AAE10603}" dt="2023-12-13T10:48:16.757" v="1186" actId="478"/>
          <ac:spMkLst>
            <pc:docMk/>
            <pc:sldMk cId="22588456" sldId="273"/>
            <ac:spMk id="2" creationId="{77CB8BDB-EB82-13CD-9B03-82F95301D989}"/>
          </ac:spMkLst>
        </pc:spChg>
        <pc:spChg chg="mod">
          <ac:chgData name="Stefania Ciliberti" userId="05abe2e2-f8f5-4a67-a7b6-a82723f0acce" providerId="ADAL" clId="{F7F3A380-332B-4E91-B14F-77A5AAE10603}" dt="2023-12-13T10:48:26.620" v="1204" actId="20577"/>
          <ac:spMkLst>
            <pc:docMk/>
            <pc:sldMk cId="22588456" sldId="273"/>
            <ac:spMk id="4" creationId="{8D26BDB3-2145-A5A7-3AEF-27CCC6E6C76A}"/>
          </ac:spMkLst>
        </pc:spChg>
        <pc:spChg chg="add mod">
          <ac:chgData name="Stefania Ciliberti" userId="05abe2e2-f8f5-4a67-a7b6-a82723f0acce" providerId="ADAL" clId="{F7F3A380-332B-4E91-B14F-77A5AAE10603}" dt="2023-12-13T10:55:51.274" v="1428" actId="2711"/>
          <ac:spMkLst>
            <pc:docMk/>
            <pc:sldMk cId="22588456" sldId="273"/>
            <ac:spMk id="5" creationId="{5D4B5590-C618-7922-FC14-2A2257F393D0}"/>
          </ac:spMkLst>
        </pc:spChg>
        <pc:spChg chg="add mod">
          <ac:chgData name="Stefania Ciliberti" userId="05abe2e2-f8f5-4a67-a7b6-a82723f0acce" providerId="ADAL" clId="{F7F3A380-332B-4E91-B14F-77A5AAE10603}" dt="2023-12-13T10:48:17.186" v="1187"/>
          <ac:spMkLst>
            <pc:docMk/>
            <pc:sldMk cId="22588456" sldId="273"/>
            <ac:spMk id="7" creationId="{0F5C6ED5-054A-ECCF-DE89-EF9B61F70586}"/>
          </ac:spMkLst>
        </pc:spChg>
        <pc:spChg chg="add mod">
          <ac:chgData name="Stefania Ciliberti" userId="05abe2e2-f8f5-4a67-a7b6-a82723f0acce" providerId="ADAL" clId="{F7F3A380-332B-4E91-B14F-77A5AAE10603}" dt="2023-12-13T10:48:17.186" v="1187"/>
          <ac:spMkLst>
            <pc:docMk/>
            <pc:sldMk cId="22588456" sldId="273"/>
            <ac:spMk id="9" creationId="{AA6BE6C0-F80B-AE78-D7F6-1B86BF7D3A50}"/>
          </ac:spMkLst>
        </pc:spChg>
        <pc:spChg chg="add mod">
          <ac:chgData name="Stefania Ciliberti" userId="05abe2e2-f8f5-4a67-a7b6-a82723f0acce" providerId="ADAL" clId="{F7F3A380-332B-4E91-B14F-77A5AAE10603}" dt="2023-12-13T10:48:17.186" v="1187"/>
          <ac:spMkLst>
            <pc:docMk/>
            <pc:sldMk cId="22588456" sldId="273"/>
            <ac:spMk id="10" creationId="{27B74228-CDAB-6D08-3D2E-9D39E69146F6}"/>
          </ac:spMkLst>
        </pc:spChg>
        <pc:picChg chg="add mod">
          <ac:chgData name="Stefania Ciliberti" userId="05abe2e2-f8f5-4a67-a7b6-a82723f0acce" providerId="ADAL" clId="{F7F3A380-332B-4E91-B14F-77A5AAE10603}" dt="2023-12-13T10:48:17.186" v="1187"/>
          <ac:picMkLst>
            <pc:docMk/>
            <pc:sldMk cId="22588456" sldId="273"/>
            <ac:picMk id="6" creationId="{817298E8-7403-5CBA-B0ED-4E6FDF11EE8D}"/>
          </ac:picMkLst>
        </pc:picChg>
        <pc:cxnChg chg="add mod">
          <ac:chgData name="Stefania Ciliberti" userId="05abe2e2-f8f5-4a67-a7b6-a82723f0acce" providerId="ADAL" clId="{F7F3A380-332B-4E91-B14F-77A5AAE10603}" dt="2023-12-13T10:48:17.186" v="1187"/>
          <ac:cxnSpMkLst>
            <pc:docMk/>
            <pc:sldMk cId="22588456" sldId="273"/>
            <ac:cxnSpMk id="8" creationId="{2B8394D6-A007-BFCD-0B4F-6736D53128BE}"/>
          </ac:cxnSpMkLst>
        </pc:cxnChg>
        <pc:cxnChg chg="add mod">
          <ac:chgData name="Stefania Ciliberti" userId="05abe2e2-f8f5-4a67-a7b6-a82723f0acce" providerId="ADAL" clId="{F7F3A380-332B-4E91-B14F-77A5AAE10603}" dt="2023-12-13T10:48:17.186" v="1187"/>
          <ac:cxnSpMkLst>
            <pc:docMk/>
            <pc:sldMk cId="22588456" sldId="273"/>
            <ac:cxnSpMk id="11" creationId="{C1A3BAEC-096D-6BA9-3F33-BE96857BF167}"/>
          </ac:cxnSpMkLst>
        </pc:cxnChg>
      </pc:sldChg>
      <pc:sldChg chg="addSp delSp modSp new mod">
        <pc:chgData name="Stefania Ciliberti" userId="05abe2e2-f8f5-4a67-a7b6-a82723f0acce" providerId="ADAL" clId="{F7F3A380-332B-4E91-B14F-77A5AAE10603}" dt="2023-12-13T10:50:52.748" v="1245" actId="1076"/>
        <pc:sldMkLst>
          <pc:docMk/>
          <pc:sldMk cId="3923762022" sldId="274"/>
        </pc:sldMkLst>
        <pc:spChg chg="del">
          <ac:chgData name="Stefania Ciliberti" userId="05abe2e2-f8f5-4a67-a7b6-a82723f0acce" providerId="ADAL" clId="{F7F3A380-332B-4E91-B14F-77A5AAE10603}" dt="2023-12-13T10:49:12.285" v="1206" actId="478"/>
          <ac:spMkLst>
            <pc:docMk/>
            <pc:sldMk cId="3923762022" sldId="274"/>
            <ac:spMk id="2" creationId="{C89217FB-4D93-DAFD-5C3D-CB9009457A69}"/>
          </ac:spMkLst>
        </pc:spChg>
        <pc:spChg chg="del">
          <ac:chgData name="Stefania Ciliberti" userId="05abe2e2-f8f5-4a67-a7b6-a82723f0acce" providerId="ADAL" clId="{F7F3A380-332B-4E91-B14F-77A5AAE10603}" dt="2023-12-13T10:49:28.118" v="1211" actId="478"/>
          <ac:spMkLst>
            <pc:docMk/>
            <pc:sldMk cId="3923762022" sldId="274"/>
            <ac:spMk id="4" creationId="{26D254B3-98E0-F776-2F1B-565135463D24}"/>
          </ac:spMkLst>
        </pc:spChg>
        <pc:spChg chg="add del mod">
          <ac:chgData name="Stefania Ciliberti" userId="05abe2e2-f8f5-4a67-a7b6-a82723f0acce" providerId="ADAL" clId="{F7F3A380-332B-4E91-B14F-77A5AAE10603}" dt="2023-12-13T10:49:13.585" v="1208"/>
          <ac:spMkLst>
            <pc:docMk/>
            <pc:sldMk cId="3923762022" sldId="274"/>
            <ac:spMk id="5" creationId="{ED3A9573-A0DD-A89A-D3D1-95BF7A3CB48C}"/>
          </ac:spMkLst>
        </pc:spChg>
        <pc:spChg chg="add del mod">
          <ac:chgData name="Stefania Ciliberti" userId="05abe2e2-f8f5-4a67-a7b6-a82723f0acce" providerId="ADAL" clId="{F7F3A380-332B-4E91-B14F-77A5AAE10603}" dt="2023-12-13T10:49:13.585" v="1208"/>
          <ac:spMkLst>
            <pc:docMk/>
            <pc:sldMk cId="3923762022" sldId="274"/>
            <ac:spMk id="6" creationId="{6BD55495-9B1D-8793-5FC5-73465041AB4C}"/>
          </ac:spMkLst>
        </pc:spChg>
        <pc:spChg chg="add mod">
          <ac:chgData name="Stefania Ciliberti" userId="05abe2e2-f8f5-4a67-a7b6-a82723f0acce" providerId="ADAL" clId="{F7F3A380-332B-4E91-B14F-77A5AAE10603}" dt="2023-12-13T10:50:36.254" v="1242" actId="114"/>
          <ac:spMkLst>
            <pc:docMk/>
            <pc:sldMk cId="3923762022" sldId="274"/>
            <ac:spMk id="7" creationId="{0D9611E7-39DA-781C-E1B7-5E8E4AEC2DDA}"/>
          </ac:spMkLst>
        </pc:spChg>
        <pc:spChg chg="add mod">
          <ac:chgData name="Stefania Ciliberti" userId="05abe2e2-f8f5-4a67-a7b6-a82723f0acce" providerId="ADAL" clId="{F7F3A380-332B-4E91-B14F-77A5AAE10603}" dt="2023-12-13T10:50:52.748" v="1245" actId="1076"/>
          <ac:spMkLst>
            <pc:docMk/>
            <pc:sldMk cId="3923762022" sldId="274"/>
            <ac:spMk id="8" creationId="{2C238121-0B65-3618-C6C4-CE01D783181A}"/>
          </ac:spMkLst>
        </pc:spChg>
        <pc:spChg chg="add mod">
          <ac:chgData name="Stefania Ciliberti" userId="05abe2e2-f8f5-4a67-a7b6-a82723f0acce" providerId="ADAL" clId="{F7F3A380-332B-4E91-B14F-77A5AAE10603}" dt="2023-12-13T10:49:28.469" v="1212"/>
          <ac:spMkLst>
            <pc:docMk/>
            <pc:sldMk cId="3923762022" sldId="274"/>
            <ac:spMk id="9" creationId="{BE9BCCC2-17A0-5AD1-3CE5-4FA5C67DD679}"/>
          </ac:spMkLst>
        </pc:spChg>
        <pc:spChg chg="add mod">
          <ac:chgData name="Stefania Ciliberti" userId="05abe2e2-f8f5-4a67-a7b6-a82723f0acce" providerId="ADAL" clId="{F7F3A380-332B-4E91-B14F-77A5AAE10603}" dt="2023-12-13T10:50:45.546" v="1244"/>
          <ac:spMkLst>
            <pc:docMk/>
            <pc:sldMk cId="3923762022" sldId="274"/>
            <ac:spMk id="11" creationId="{DC6C80AC-B469-A0A0-A540-DAA618C7CB06}"/>
          </ac:spMkLst>
        </pc:spChg>
        <pc:picChg chg="add mod">
          <ac:chgData name="Stefania Ciliberti" userId="05abe2e2-f8f5-4a67-a7b6-a82723f0acce" providerId="ADAL" clId="{F7F3A380-332B-4E91-B14F-77A5AAE10603}" dt="2023-12-13T10:49:37.662" v="1216"/>
          <ac:picMkLst>
            <pc:docMk/>
            <pc:sldMk cId="3923762022" sldId="274"/>
            <ac:picMk id="10" creationId="{8B914B0A-5780-9463-190F-C99ABD4D1C62}"/>
          </ac:picMkLst>
        </pc:picChg>
      </pc:sldChg>
      <pc:sldChg chg="addSp delSp modSp new mod">
        <pc:chgData name="Stefania Ciliberti" userId="05abe2e2-f8f5-4a67-a7b6-a82723f0acce" providerId="ADAL" clId="{F7F3A380-332B-4E91-B14F-77A5AAE10603}" dt="2023-12-13T10:58:13.103" v="1566" actId="20577"/>
        <pc:sldMkLst>
          <pc:docMk/>
          <pc:sldMk cId="691268185" sldId="275"/>
        </pc:sldMkLst>
        <pc:spChg chg="del">
          <ac:chgData name="Stefania Ciliberti" userId="05abe2e2-f8f5-4a67-a7b6-a82723f0acce" providerId="ADAL" clId="{F7F3A380-332B-4E91-B14F-77A5AAE10603}" dt="2023-12-13T10:55:25.794" v="1423" actId="478"/>
          <ac:spMkLst>
            <pc:docMk/>
            <pc:sldMk cId="691268185" sldId="275"/>
            <ac:spMk id="2" creationId="{1B7E0FEF-B2D2-055C-D39E-791103B7B53F}"/>
          </ac:spMkLst>
        </pc:spChg>
        <pc:spChg chg="del">
          <ac:chgData name="Stefania Ciliberti" userId="05abe2e2-f8f5-4a67-a7b6-a82723f0acce" providerId="ADAL" clId="{F7F3A380-332B-4E91-B14F-77A5AAE10603}" dt="2023-12-13T10:55:23.381" v="1421" actId="478"/>
          <ac:spMkLst>
            <pc:docMk/>
            <pc:sldMk cId="691268185" sldId="275"/>
            <ac:spMk id="4" creationId="{AD95701B-756A-19C0-0470-DD67508E2ED6}"/>
          </ac:spMkLst>
        </pc:spChg>
        <pc:spChg chg="add mod">
          <ac:chgData name="Stefania Ciliberti" userId="05abe2e2-f8f5-4a67-a7b6-a82723f0acce" providerId="ADAL" clId="{F7F3A380-332B-4E91-B14F-77A5AAE10603}" dt="2023-12-13T10:55:23.702" v="1422"/>
          <ac:spMkLst>
            <pc:docMk/>
            <pc:sldMk cId="691268185" sldId="275"/>
            <ac:spMk id="5" creationId="{70616992-76E9-ECC6-0800-8F776BFC6E14}"/>
          </ac:spMkLst>
        </pc:spChg>
        <pc:spChg chg="add mod">
          <ac:chgData name="Stefania Ciliberti" userId="05abe2e2-f8f5-4a67-a7b6-a82723f0acce" providerId="ADAL" clId="{F7F3A380-332B-4E91-B14F-77A5AAE10603}" dt="2023-12-13T10:58:13.103" v="1566" actId="20577"/>
          <ac:spMkLst>
            <pc:docMk/>
            <pc:sldMk cId="691268185" sldId="275"/>
            <ac:spMk id="6" creationId="{4989EA98-8593-E7C3-C60B-4814A99A6C47}"/>
          </ac:spMkLst>
        </pc:spChg>
      </pc:sldChg>
    </pc:docChg>
  </pc:docChgLst>
  <pc:docChgLst>
    <pc:chgData name="Stefania Ciliberti" userId="05abe2e2-f8f5-4a67-a7b6-a82723f0acce" providerId="ADAL" clId="{399F9C66-4978-4591-B284-5BA14BB07186}"/>
    <pc:docChg chg="modSld">
      <pc:chgData name="Stefania Ciliberti" userId="05abe2e2-f8f5-4a67-a7b6-a82723f0acce" providerId="ADAL" clId="{399F9C66-4978-4591-B284-5BA14BB07186}" dt="2023-12-13T11:01:21.777" v="20" actId="207"/>
      <pc:docMkLst>
        <pc:docMk/>
      </pc:docMkLst>
      <pc:sldChg chg="modSp mod">
        <pc:chgData name="Stefania Ciliberti" userId="05abe2e2-f8f5-4a67-a7b6-a82723f0acce" providerId="ADAL" clId="{399F9C66-4978-4591-B284-5BA14BB07186}" dt="2023-12-13T11:00:59.139" v="19" actId="14100"/>
        <pc:sldMkLst>
          <pc:docMk/>
          <pc:sldMk cId="220991285" sldId="261"/>
        </pc:sldMkLst>
        <pc:spChg chg="mod">
          <ac:chgData name="Stefania Ciliberti" userId="05abe2e2-f8f5-4a67-a7b6-a82723f0acce" providerId="ADAL" clId="{399F9C66-4978-4591-B284-5BA14BB07186}" dt="2023-12-13T11:00:59.139" v="19" actId="14100"/>
          <ac:spMkLst>
            <pc:docMk/>
            <pc:sldMk cId="220991285" sldId="261"/>
            <ac:spMk id="69" creationId="{FBF78EDD-6777-8AAB-CE67-A3E9F642813C}"/>
          </ac:spMkLst>
        </pc:spChg>
        <pc:spChg chg="mod">
          <ac:chgData name="Stefania Ciliberti" userId="05abe2e2-f8f5-4a67-a7b6-a82723f0acce" providerId="ADAL" clId="{399F9C66-4978-4591-B284-5BA14BB07186}" dt="2023-12-13T11:00:54.519" v="17" actId="14100"/>
          <ac:spMkLst>
            <pc:docMk/>
            <pc:sldMk cId="220991285" sldId="261"/>
            <ac:spMk id="70" creationId="{7C57E92C-FB4F-A915-AAEE-C48BFAD25053}"/>
          </ac:spMkLst>
        </pc:spChg>
        <pc:spChg chg="mod">
          <ac:chgData name="Stefania Ciliberti" userId="05abe2e2-f8f5-4a67-a7b6-a82723f0acce" providerId="ADAL" clId="{399F9C66-4978-4591-B284-5BA14BB07186}" dt="2023-12-13T11:00:56.857" v="18" actId="1076"/>
          <ac:spMkLst>
            <pc:docMk/>
            <pc:sldMk cId="220991285" sldId="261"/>
            <ac:spMk id="81" creationId="{FCB60229-CCD4-D8D5-E74F-5F65F4014411}"/>
          </ac:spMkLst>
        </pc:spChg>
      </pc:sldChg>
      <pc:sldChg chg="modSp mod">
        <pc:chgData name="Stefania Ciliberti" userId="05abe2e2-f8f5-4a67-a7b6-a82723f0acce" providerId="ADAL" clId="{399F9C66-4978-4591-B284-5BA14BB07186}" dt="2023-12-13T11:01:21.777" v="20" actId="207"/>
        <pc:sldMkLst>
          <pc:docMk/>
          <pc:sldMk cId="691268185" sldId="275"/>
        </pc:sldMkLst>
        <pc:spChg chg="mod">
          <ac:chgData name="Stefania Ciliberti" userId="05abe2e2-f8f5-4a67-a7b6-a82723f0acce" providerId="ADAL" clId="{399F9C66-4978-4591-B284-5BA14BB07186}" dt="2023-12-13T11:01:21.777" v="20" actId="207"/>
          <ac:spMkLst>
            <pc:docMk/>
            <pc:sldMk cId="691268185" sldId="275"/>
            <ac:spMk id="6" creationId="{4989EA98-8593-E7C3-C60B-4814A99A6C47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84D68C-D72F-4FCB-BEC3-3DCCBF5A4241}" type="datetimeFigureOut">
              <a:rPr lang="en-US" smtClean="0"/>
              <a:t>6/25/2024</a:t>
            </a:fld>
            <a:endParaRPr lang="en-U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7A064E-2492-443C-A139-068ADA392D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34866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sv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ortada">
    <p:bg>
      <p:bgPr>
        <a:solidFill>
          <a:srgbClr val="002E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upo 13">
            <a:extLst>
              <a:ext uri="{FF2B5EF4-FFF2-40B4-BE49-F238E27FC236}">
                <a16:creationId xmlns:a16="http://schemas.microsoft.com/office/drawing/2014/main" id="{B4C5FA06-DED1-A68C-9AAB-C2485899A60A}"/>
              </a:ext>
            </a:extLst>
          </p:cNvPr>
          <p:cNvGrpSpPr/>
          <p:nvPr userDrawn="1"/>
        </p:nvGrpSpPr>
        <p:grpSpPr>
          <a:xfrm>
            <a:off x="3133725" y="-1"/>
            <a:ext cx="9058275" cy="6858000"/>
            <a:chOff x="6707314" y="2705556"/>
            <a:chExt cx="5484686" cy="4152444"/>
          </a:xfrm>
        </p:grpSpPr>
        <p:pic>
          <p:nvPicPr>
            <p:cNvPr id="12" name="Imagen 11" descr="Una ola en el mar&#10;&#10;Descripción generada automáticamente con confianza media">
              <a:extLst>
                <a:ext uri="{FF2B5EF4-FFF2-40B4-BE49-F238E27FC236}">
                  <a16:creationId xmlns:a16="http://schemas.microsoft.com/office/drawing/2014/main" id="{9BBA9084-1662-7434-B1BA-D64DF675C82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9451"/>
            <a:stretch/>
          </p:blipFill>
          <p:spPr>
            <a:xfrm>
              <a:off x="6707314" y="2705556"/>
              <a:ext cx="5484686" cy="4152444"/>
            </a:xfrm>
            <a:prstGeom prst="rect">
              <a:avLst/>
            </a:prstGeom>
          </p:spPr>
        </p:pic>
        <p:sp>
          <p:nvSpPr>
            <p:cNvPr id="13" name="Rectángulo 12">
              <a:extLst>
                <a:ext uri="{FF2B5EF4-FFF2-40B4-BE49-F238E27FC236}">
                  <a16:creationId xmlns:a16="http://schemas.microsoft.com/office/drawing/2014/main" id="{D88D99B9-D020-C6C0-832B-392C32997EB8}"/>
                </a:ext>
              </a:extLst>
            </p:cNvPr>
            <p:cNvSpPr/>
            <p:nvPr userDrawn="1"/>
          </p:nvSpPr>
          <p:spPr>
            <a:xfrm rot="16200000">
              <a:off x="6430460" y="2982410"/>
              <a:ext cx="4152444" cy="3598736"/>
            </a:xfrm>
            <a:prstGeom prst="rect">
              <a:avLst/>
            </a:prstGeom>
            <a:gradFill>
              <a:gsLst>
                <a:gs pos="0">
                  <a:srgbClr val="002E51"/>
                </a:gs>
                <a:gs pos="100000">
                  <a:srgbClr val="002E51">
                    <a:alpha val="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grpSp>
        <p:nvGrpSpPr>
          <p:cNvPr id="17" name="Grupo 16">
            <a:extLst>
              <a:ext uri="{FF2B5EF4-FFF2-40B4-BE49-F238E27FC236}">
                <a16:creationId xmlns:a16="http://schemas.microsoft.com/office/drawing/2014/main" id="{29E9AA84-777F-1058-13CE-D3B54BF330DB}"/>
              </a:ext>
            </a:extLst>
          </p:cNvPr>
          <p:cNvGrpSpPr/>
          <p:nvPr userDrawn="1"/>
        </p:nvGrpSpPr>
        <p:grpSpPr>
          <a:xfrm>
            <a:off x="371183" y="385038"/>
            <a:ext cx="911642" cy="921282"/>
            <a:chOff x="371183" y="385038"/>
            <a:chExt cx="911642" cy="921282"/>
          </a:xfrm>
        </p:grpSpPr>
        <p:sp>
          <p:nvSpPr>
            <p:cNvPr id="9" name="Forma libre: forma 8">
              <a:extLst>
                <a:ext uri="{FF2B5EF4-FFF2-40B4-BE49-F238E27FC236}">
                  <a16:creationId xmlns:a16="http://schemas.microsoft.com/office/drawing/2014/main" id="{E8032139-8040-68E6-A3E8-8413FDCF590E}"/>
                </a:ext>
              </a:extLst>
            </p:cNvPr>
            <p:cNvSpPr/>
            <p:nvPr/>
          </p:nvSpPr>
          <p:spPr>
            <a:xfrm>
              <a:off x="371380" y="385038"/>
              <a:ext cx="208821" cy="206653"/>
            </a:xfrm>
            <a:custGeom>
              <a:avLst/>
              <a:gdLst>
                <a:gd name="connsiteX0" fmla="*/ 102739 w 208821"/>
                <a:gd name="connsiteY0" fmla="*/ 206654 h 206653"/>
                <a:gd name="connsiteX1" fmla="*/ 102542 w 208821"/>
                <a:gd name="connsiteY1" fmla="*/ 206654 h 206653"/>
                <a:gd name="connsiteX2" fmla="*/ 30115 w 208821"/>
                <a:gd name="connsiteY2" fmla="*/ 177132 h 206653"/>
                <a:gd name="connsiteX3" fmla="*/ 3 w 208821"/>
                <a:gd name="connsiteY3" fmla="*/ 102146 h 206653"/>
                <a:gd name="connsiteX4" fmla="*/ 104314 w 208821"/>
                <a:gd name="connsiteY4" fmla="*/ 0 h 206653"/>
                <a:gd name="connsiteX5" fmla="*/ 104511 w 208821"/>
                <a:gd name="connsiteY5" fmla="*/ 0 h 206653"/>
                <a:gd name="connsiteX6" fmla="*/ 208822 w 208821"/>
                <a:gd name="connsiteY6" fmla="*/ 102933 h 206653"/>
                <a:gd name="connsiteX7" fmla="*/ 178906 w 208821"/>
                <a:gd name="connsiteY7" fmla="*/ 176541 h 206653"/>
                <a:gd name="connsiteX8" fmla="*/ 102739 w 208821"/>
                <a:gd name="connsiteY8" fmla="*/ 206654 h 206653"/>
                <a:gd name="connsiteX9" fmla="*/ 102739 w 208821"/>
                <a:gd name="connsiteY9" fmla="*/ 206654 h 20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8821" h="206653">
                  <a:moveTo>
                    <a:pt x="102739" y="206654"/>
                  </a:moveTo>
                  <a:lnTo>
                    <a:pt x="102542" y="206654"/>
                  </a:lnTo>
                  <a:cubicBezTo>
                    <a:pt x="74792" y="206654"/>
                    <a:pt x="49206" y="196026"/>
                    <a:pt x="30115" y="177132"/>
                  </a:cubicBezTo>
                  <a:cubicBezTo>
                    <a:pt x="10631" y="157647"/>
                    <a:pt x="-194" y="130881"/>
                    <a:pt x="3" y="102146"/>
                  </a:cubicBezTo>
                  <a:cubicBezTo>
                    <a:pt x="199" y="42905"/>
                    <a:pt x="44089" y="0"/>
                    <a:pt x="104314" y="0"/>
                  </a:cubicBezTo>
                  <a:lnTo>
                    <a:pt x="104511" y="0"/>
                  </a:lnTo>
                  <a:cubicBezTo>
                    <a:pt x="162964" y="0"/>
                    <a:pt x="208625" y="45267"/>
                    <a:pt x="208822" y="102933"/>
                  </a:cubicBezTo>
                  <a:cubicBezTo>
                    <a:pt x="208822" y="131274"/>
                    <a:pt x="198194" y="157254"/>
                    <a:pt x="178906" y="176541"/>
                  </a:cubicBezTo>
                  <a:cubicBezTo>
                    <a:pt x="159028" y="195829"/>
                    <a:pt x="132064" y="206654"/>
                    <a:pt x="102739" y="206654"/>
                  </a:cubicBezTo>
                  <a:lnTo>
                    <a:pt x="102739" y="206654"/>
                  </a:lnTo>
                  <a:close/>
                </a:path>
              </a:pathLst>
            </a:custGeom>
            <a:solidFill>
              <a:schemeClr val="bg2"/>
            </a:solidFill>
            <a:ln w="25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grpSp>
          <p:nvGrpSpPr>
            <p:cNvPr id="16" name="Grupo 15">
              <a:extLst>
                <a:ext uri="{FF2B5EF4-FFF2-40B4-BE49-F238E27FC236}">
                  <a16:creationId xmlns:a16="http://schemas.microsoft.com/office/drawing/2014/main" id="{A9F25D5E-0CBE-CE53-AE1C-04B6F9592A94}"/>
                </a:ext>
              </a:extLst>
            </p:cNvPr>
            <p:cNvGrpSpPr/>
            <p:nvPr userDrawn="1"/>
          </p:nvGrpSpPr>
          <p:grpSpPr>
            <a:xfrm>
              <a:off x="371183" y="385038"/>
              <a:ext cx="911642" cy="921282"/>
              <a:chOff x="371183" y="385038"/>
              <a:chExt cx="911642" cy="921282"/>
            </a:xfrm>
          </p:grpSpPr>
          <p:sp>
            <p:nvSpPr>
              <p:cNvPr id="11" name="Forma libre: forma 10">
                <a:extLst>
                  <a:ext uri="{FF2B5EF4-FFF2-40B4-BE49-F238E27FC236}">
                    <a16:creationId xmlns:a16="http://schemas.microsoft.com/office/drawing/2014/main" id="{63A0BBFC-E307-6BB3-B64B-97525ED0D46D}"/>
                  </a:ext>
                </a:extLst>
              </p:cNvPr>
              <p:cNvSpPr/>
              <p:nvPr/>
            </p:nvSpPr>
            <p:spPr>
              <a:xfrm>
                <a:off x="371380" y="385038"/>
                <a:ext cx="911445" cy="921282"/>
              </a:xfrm>
              <a:custGeom>
                <a:avLst/>
                <a:gdLst>
                  <a:gd name="connsiteX0" fmla="*/ 807331 w 911445"/>
                  <a:gd name="connsiteY0" fmla="*/ 0 h 921282"/>
                  <a:gd name="connsiteX1" fmla="*/ 807331 w 911445"/>
                  <a:gd name="connsiteY1" fmla="*/ 0 h 921282"/>
                  <a:gd name="connsiteX2" fmla="*/ 703217 w 911445"/>
                  <a:gd name="connsiteY2" fmla="*/ 102540 h 921282"/>
                  <a:gd name="connsiteX3" fmla="*/ 730771 w 911445"/>
                  <a:gd name="connsiteY3" fmla="*/ 174770 h 921282"/>
                  <a:gd name="connsiteX4" fmla="*/ 529824 w 911445"/>
                  <a:gd name="connsiteY4" fmla="*/ 375520 h 921282"/>
                  <a:gd name="connsiteX5" fmla="*/ 470583 w 911445"/>
                  <a:gd name="connsiteY5" fmla="*/ 357413 h 921282"/>
                  <a:gd name="connsiteX6" fmla="*/ 470387 w 911445"/>
                  <a:gd name="connsiteY6" fmla="*/ 357413 h 921282"/>
                  <a:gd name="connsiteX7" fmla="*/ 366272 w 911445"/>
                  <a:gd name="connsiteY7" fmla="*/ 459953 h 921282"/>
                  <a:gd name="connsiteX8" fmla="*/ 384379 w 911445"/>
                  <a:gd name="connsiteY8" fmla="*/ 520571 h 921282"/>
                  <a:gd name="connsiteX9" fmla="*/ 168868 w 911445"/>
                  <a:gd name="connsiteY9" fmla="*/ 736081 h 921282"/>
                  <a:gd name="connsiteX10" fmla="*/ 104314 w 911445"/>
                  <a:gd name="connsiteY10" fmla="*/ 713645 h 921282"/>
                  <a:gd name="connsiteX11" fmla="*/ 104117 w 911445"/>
                  <a:gd name="connsiteY11" fmla="*/ 713645 h 921282"/>
                  <a:gd name="connsiteX12" fmla="*/ 3 w 911445"/>
                  <a:gd name="connsiteY12" fmla="*/ 816184 h 921282"/>
                  <a:gd name="connsiteX13" fmla="*/ 30115 w 911445"/>
                  <a:gd name="connsiteY13" fmla="*/ 891564 h 921282"/>
                  <a:gd name="connsiteX14" fmla="*/ 102346 w 911445"/>
                  <a:gd name="connsiteY14" fmla="*/ 921283 h 921282"/>
                  <a:gd name="connsiteX15" fmla="*/ 102542 w 911445"/>
                  <a:gd name="connsiteY15" fmla="*/ 921283 h 921282"/>
                  <a:gd name="connsiteX16" fmla="*/ 178512 w 911445"/>
                  <a:gd name="connsiteY16" fmla="*/ 890973 h 921282"/>
                  <a:gd name="connsiteX17" fmla="*/ 208428 w 911445"/>
                  <a:gd name="connsiteY17" fmla="*/ 817168 h 921282"/>
                  <a:gd name="connsiteX18" fmla="*/ 192092 w 911445"/>
                  <a:gd name="connsiteY18" fmla="*/ 761274 h 921282"/>
                  <a:gd name="connsiteX19" fmla="*/ 408390 w 911445"/>
                  <a:gd name="connsiteY19" fmla="*/ 545173 h 921282"/>
                  <a:gd name="connsiteX20" fmla="*/ 469009 w 911445"/>
                  <a:gd name="connsiteY20" fmla="*/ 565248 h 921282"/>
                  <a:gd name="connsiteX21" fmla="*/ 544782 w 911445"/>
                  <a:gd name="connsiteY21" fmla="*/ 534938 h 921282"/>
                  <a:gd name="connsiteX22" fmla="*/ 574698 w 911445"/>
                  <a:gd name="connsiteY22" fmla="*/ 461133 h 921282"/>
                  <a:gd name="connsiteX23" fmla="*/ 554229 w 911445"/>
                  <a:gd name="connsiteY23" fmla="*/ 399531 h 921282"/>
                  <a:gd name="connsiteX24" fmla="*/ 758128 w 911445"/>
                  <a:gd name="connsiteY24" fmla="*/ 195829 h 921282"/>
                  <a:gd name="connsiteX25" fmla="*/ 805560 w 911445"/>
                  <a:gd name="connsiteY25" fmla="*/ 207835 h 921282"/>
                  <a:gd name="connsiteX26" fmla="*/ 805756 w 911445"/>
                  <a:gd name="connsiteY26" fmla="*/ 207835 h 921282"/>
                  <a:gd name="connsiteX27" fmla="*/ 881530 w 911445"/>
                  <a:gd name="connsiteY27" fmla="*/ 177526 h 921282"/>
                  <a:gd name="connsiteX28" fmla="*/ 911445 w 911445"/>
                  <a:gd name="connsiteY28" fmla="*/ 103721 h 921282"/>
                  <a:gd name="connsiteX29" fmla="*/ 807331 w 911445"/>
                  <a:gd name="connsiteY29" fmla="*/ 0 h 921282"/>
                  <a:gd name="connsiteX30" fmla="*/ 807331 w 911445"/>
                  <a:gd name="connsiteY30" fmla="*/ 0 h 9212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911445" h="921282">
                    <a:moveTo>
                      <a:pt x="807331" y="0"/>
                    </a:moveTo>
                    <a:lnTo>
                      <a:pt x="807331" y="0"/>
                    </a:lnTo>
                    <a:cubicBezTo>
                      <a:pt x="747106" y="0"/>
                      <a:pt x="703414" y="43102"/>
                      <a:pt x="703217" y="102540"/>
                    </a:cubicBezTo>
                    <a:cubicBezTo>
                      <a:pt x="703020" y="130094"/>
                      <a:pt x="713057" y="155482"/>
                      <a:pt x="730771" y="174770"/>
                    </a:cubicBezTo>
                    <a:lnTo>
                      <a:pt x="529824" y="375520"/>
                    </a:lnTo>
                    <a:cubicBezTo>
                      <a:pt x="513095" y="364104"/>
                      <a:pt x="492823" y="357413"/>
                      <a:pt x="470583" y="357413"/>
                    </a:cubicBezTo>
                    <a:lnTo>
                      <a:pt x="470387" y="357413"/>
                    </a:lnTo>
                    <a:cubicBezTo>
                      <a:pt x="410358" y="357413"/>
                      <a:pt x="366666" y="400515"/>
                      <a:pt x="366272" y="459953"/>
                    </a:cubicBezTo>
                    <a:cubicBezTo>
                      <a:pt x="366272" y="482192"/>
                      <a:pt x="372570" y="503055"/>
                      <a:pt x="384379" y="520571"/>
                    </a:cubicBezTo>
                    <a:lnTo>
                      <a:pt x="168868" y="736081"/>
                    </a:lnTo>
                    <a:cubicBezTo>
                      <a:pt x="151155" y="722108"/>
                      <a:pt x="128915" y="713645"/>
                      <a:pt x="104314" y="713645"/>
                    </a:cubicBezTo>
                    <a:lnTo>
                      <a:pt x="104117" y="713645"/>
                    </a:lnTo>
                    <a:cubicBezTo>
                      <a:pt x="44089" y="713645"/>
                      <a:pt x="396" y="756747"/>
                      <a:pt x="3" y="816184"/>
                    </a:cubicBezTo>
                    <a:cubicBezTo>
                      <a:pt x="-194" y="845116"/>
                      <a:pt x="10631" y="871883"/>
                      <a:pt x="30115" y="891564"/>
                    </a:cubicBezTo>
                    <a:cubicBezTo>
                      <a:pt x="49009" y="910655"/>
                      <a:pt x="74792" y="921086"/>
                      <a:pt x="102346" y="921283"/>
                    </a:cubicBezTo>
                    <a:lnTo>
                      <a:pt x="102542" y="921283"/>
                    </a:lnTo>
                    <a:cubicBezTo>
                      <a:pt x="131868" y="921283"/>
                      <a:pt x="158831" y="910458"/>
                      <a:pt x="178512" y="890973"/>
                    </a:cubicBezTo>
                    <a:cubicBezTo>
                      <a:pt x="197800" y="871686"/>
                      <a:pt x="208428" y="845510"/>
                      <a:pt x="208428" y="817168"/>
                    </a:cubicBezTo>
                    <a:cubicBezTo>
                      <a:pt x="208428" y="796306"/>
                      <a:pt x="202327" y="777412"/>
                      <a:pt x="192092" y="761274"/>
                    </a:cubicBezTo>
                    <a:lnTo>
                      <a:pt x="408390" y="545173"/>
                    </a:lnTo>
                    <a:cubicBezTo>
                      <a:pt x="425907" y="557966"/>
                      <a:pt x="447163" y="565444"/>
                      <a:pt x="469009" y="565248"/>
                    </a:cubicBezTo>
                    <a:cubicBezTo>
                      <a:pt x="498334" y="565248"/>
                      <a:pt x="525101" y="554423"/>
                      <a:pt x="544782" y="534938"/>
                    </a:cubicBezTo>
                    <a:cubicBezTo>
                      <a:pt x="564070" y="515651"/>
                      <a:pt x="574698" y="489474"/>
                      <a:pt x="574698" y="461133"/>
                    </a:cubicBezTo>
                    <a:cubicBezTo>
                      <a:pt x="574698" y="437713"/>
                      <a:pt x="567022" y="416654"/>
                      <a:pt x="554229" y="399531"/>
                    </a:cubicBezTo>
                    <a:lnTo>
                      <a:pt x="758128" y="195829"/>
                    </a:lnTo>
                    <a:cubicBezTo>
                      <a:pt x="772495" y="203308"/>
                      <a:pt x="788634" y="207835"/>
                      <a:pt x="805560" y="207835"/>
                    </a:cubicBezTo>
                    <a:lnTo>
                      <a:pt x="805756" y="207835"/>
                    </a:lnTo>
                    <a:cubicBezTo>
                      <a:pt x="835082" y="207835"/>
                      <a:pt x="861848" y="197010"/>
                      <a:pt x="881530" y="177526"/>
                    </a:cubicBezTo>
                    <a:cubicBezTo>
                      <a:pt x="900817" y="158238"/>
                      <a:pt x="911445" y="132062"/>
                      <a:pt x="911445" y="103721"/>
                    </a:cubicBezTo>
                    <a:cubicBezTo>
                      <a:pt x="911248" y="45464"/>
                      <a:pt x="865588" y="0"/>
                      <a:pt x="807331" y="0"/>
                    </a:cubicBezTo>
                    <a:lnTo>
                      <a:pt x="807331" y="0"/>
                    </a:lnTo>
                    <a:close/>
                  </a:path>
                </a:pathLst>
              </a:custGeom>
              <a:solidFill>
                <a:schemeClr val="bg2"/>
              </a:solidFill>
              <a:ln w="25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15" name="Forma libre: forma 14">
                <a:extLst>
                  <a:ext uri="{FF2B5EF4-FFF2-40B4-BE49-F238E27FC236}">
                    <a16:creationId xmlns:a16="http://schemas.microsoft.com/office/drawing/2014/main" id="{B4724010-3B40-A544-8AA1-C17DA6749375}"/>
                  </a:ext>
                </a:extLst>
              </p:cNvPr>
              <p:cNvSpPr/>
              <p:nvPr/>
            </p:nvSpPr>
            <p:spPr>
              <a:xfrm>
                <a:off x="371183" y="385038"/>
                <a:ext cx="574698" cy="564853"/>
              </a:xfrm>
              <a:custGeom>
                <a:avLst/>
                <a:gdLst>
                  <a:gd name="connsiteX0" fmla="*/ 470780 w 574698"/>
                  <a:gd name="connsiteY0" fmla="*/ 0 h 564853"/>
                  <a:gd name="connsiteX1" fmla="*/ 470780 w 574698"/>
                  <a:gd name="connsiteY1" fmla="*/ 0 h 564853"/>
                  <a:gd name="connsiteX2" fmla="*/ 366666 w 574698"/>
                  <a:gd name="connsiteY2" fmla="*/ 102540 h 564853"/>
                  <a:gd name="connsiteX3" fmla="*/ 392252 w 574698"/>
                  <a:gd name="connsiteY3" fmla="*/ 172802 h 564853"/>
                  <a:gd name="connsiteX4" fmla="*/ 177725 w 574698"/>
                  <a:gd name="connsiteY4" fmla="*/ 386935 h 564853"/>
                  <a:gd name="connsiteX5" fmla="*/ 104314 w 574698"/>
                  <a:gd name="connsiteY5" fmla="*/ 357413 h 564853"/>
                  <a:gd name="connsiteX6" fmla="*/ 104117 w 574698"/>
                  <a:gd name="connsiteY6" fmla="*/ 357413 h 564853"/>
                  <a:gd name="connsiteX7" fmla="*/ 3 w 574698"/>
                  <a:gd name="connsiteY7" fmla="*/ 459953 h 564853"/>
                  <a:gd name="connsiteX8" fmla="*/ 30115 w 574698"/>
                  <a:gd name="connsiteY8" fmla="*/ 535332 h 564853"/>
                  <a:gd name="connsiteX9" fmla="*/ 102346 w 574698"/>
                  <a:gd name="connsiteY9" fmla="*/ 564854 h 564853"/>
                  <a:gd name="connsiteX10" fmla="*/ 102542 w 574698"/>
                  <a:gd name="connsiteY10" fmla="*/ 564854 h 564853"/>
                  <a:gd name="connsiteX11" fmla="*/ 178316 w 574698"/>
                  <a:gd name="connsiteY11" fmla="*/ 534545 h 564853"/>
                  <a:gd name="connsiteX12" fmla="*/ 208231 w 574698"/>
                  <a:gd name="connsiteY12" fmla="*/ 460740 h 564853"/>
                  <a:gd name="connsiteX13" fmla="*/ 197603 w 574698"/>
                  <a:gd name="connsiteY13" fmla="*/ 414882 h 564853"/>
                  <a:gd name="connsiteX14" fmla="*/ 418821 w 574698"/>
                  <a:gd name="connsiteY14" fmla="*/ 194058 h 564853"/>
                  <a:gd name="connsiteX15" fmla="*/ 469009 w 574698"/>
                  <a:gd name="connsiteY15" fmla="*/ 207441 h 564853"/>
                  <a:gd name="connsiteX16" fmla="*/ 544782 w 574698"/>
                  <a:gd name="connsiteY16" fmla="*/ 177132 h 564853"/>
                  <a:gd name="connsiteX17" fmla="*/ 574698 w 574698"/>
                  <a:gd name="connsiteY17" fmla="*/ 103327 h 564853"/>
                  <a:gd name="connsiteX18" fmla="*/ 470780 w 574698"/>
                  <a:gd name="connsiteY18" fmla="*/ 0 h 5648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574698" h="564853">
                    <a:moveTo>
                      <a:pt x="470780" y="0"/>
                    </a:moveTo>
                    <a:lnTo>
                      <a:pt x="470780" y="0"/>
                    </a:lnTo>
                    <a:cubicBezTo>
                      <a:pt x="410555" y="0"/>
                      <a:pt x="366863" y="43102"/>
                      <a:pt x="366666" y="102540"/>
                    </a:cubicBezTo>
                    <a:cubicBezTo>
                      <a:pt x="366469" y="129109"/>
                      <a:pt x="375719" y="153908"/>
                      <a:pt x="392252" y="172802"/>
                    </a:cubicBezTo>
                    <a:lnTo>
                      <a:pt x="177725" y="386935"/>
                    </a:lnTo>
                    <a:cubicBezTo>
                      <a:pt x="159028" y="368631"/>
                      <a:pt x="133245" y="357413"/>
                      <a:pt x="104314" y="357413"/>
                    </a:cubicBezTo>
                    <a:lnTo>
                      <a:pt x="104117" y="357413"/>
                    </a:lnTo>
                    <a:cubicBezTo>
                      <a:pt x="44089" y="357413"/>
                      <a:pt x="199" y="400515"/>
                      <a:pt x="3" y="459953"/>
                    </a:cubicBezTo>
                    <a:cubicBezTo>
                      <a:pt x="-194" y="488884"/>
                      <a:pt x="10631" y="515651"/>
                      <a:pt x="30115" y="535332"/>
                    </a:cubicBezTo>
                    <a:cubicBezTo>
                      <a:pt x="49009" y="554423"/>
                      <a:pt x="74792" y="564854"/>
                      <a:pt x="102346" y="564854"/>
                    </a:cubicBezTo>
                    <a:lnTo>
                      <a:pt x="102542" y="564854"/>
                    </a:lnTo>
                    <a:cubicBezTo>
                      <a:pt x="131868" y="564854"/>
                      <a:pt x="158831" y="554029"/>
                      <a:pt x="178316" y="534545"/>
                    </a:cubicBezTo>
                    <a:cubicBezTo>
                      <a:pt x="197603" y="515257"/>
                      <a:pt x="208231" y="489081"/>
                      <a:pt x="208231" y="460740"/>
                    </a:cubicBezTo>
                    <a:cubicBezTo>
                      <a:pt x="208231" y="444207"/>
                      <a:pt x="204295" y="428659"/>
                      <a:pt x="197603" y="414882"/>
                    </a:cubicBezTo>
                    <a:lnTo>
                      <a:pt x="418821" y="194058"/>
                    </a:lnTo>
                    <a:cubicBezTo>
                      <a:pt x="433976" y="202127"/>
                      <a:pt x="451296" y="206260"/>
                      <a:pt x="469009" y="207441"/>
                    </a:cubicBezTo>
                    <a:cubicBezTo>
                      <a:pt x="498334" y="207441"/>
                      <a:pt x="525297" y="196616"/>
                      <a:pt x="544782" y="177132"/>
                    </a:cubicBezTo>
                    <a:cubicBezTo>
                      <a:pt x="564070" y="157844"/>
                      <a:pt x="574698" y="131668"/>
                      <a:pt x="574698" y="103327"/>
                    </a:cubicBezTo>
                    <a:cubicBezTo>
                      <a:pt x="574894" y="45464"/>
                      <a:pt x="529037" y="0"/>
                      <a:pt x="470780" y="0"/>
                    </a:cubicBezTo>
                    <a:close/>
                  </a:path>
                </a:pathLst>
              </a:custGeom>
              <a:solidFill>
                <a:schemeClr val="bg2"/>
              </a:solidFill>
              <a:ln w="25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</p:grpSp>
      </p:grpSp>
      <p:pic>
        <p:nvPicPr>
          <p:cNvPr id="10" name="Imagen 9" descr="Icono&#10;&#10;Descripción generada automáticamente">
            <a:extLst>
              <a:ext uri="{FF2B5EF4-FFF2-40B4-BE49-F238E27FC236}">
                <a16:creationId xmlns:a16="http://schemas.microsoft.com/office/drawing/2014/main" id="{CACB0E4C-DC78-BB1B-BDF9-837953C26E1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7404" y="3935600"/>
            <a:ext cx="2776160" cy="784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141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Elipse 17">
            <a:extLst>
              <a:ext uri="{FF2B5EF4-FFF2-40B4-BE49-F238E27FC236}">
                <a16:creationId xmlns:a16="http://schemas.microsoft.com/office/drawing/2014/main" id="{28B64219-E17E-DBF3-A906-FD5C02E20408}"/>
              </a:ext>
            </a:extLst>
          </p:cNvPr>
          <p:cNvSpPr/>
          <p:nvPr userDrawn="1"/>
        </p:nvSpPr>
        <p:spPr>
          <a:xfrm>
            <a:off x="11429999" y="271578"/>
            <a:ext cx="420221" cy="420221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1623" y="2090827"/>
            <a:ext cx="10515600" cy="3757613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 sz="1600">
                <a:solidFill>
                  <a:schemeClr val="bg1">
                    <a:lumMod val="50000"/>
                  </a:schemeClr>
                </a:solidFill>
              </a:defRPr>
            </a:lvl2pPr>
            <a:lvl3pPr>
              <a:defRPr sz="1400"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 sz="1200">
                <a:solidFill>
                  <a:schemeClr val="bg1">
                    <a:lumMod val="50000"/>
                  </a:schemeClr>
                </a:solidFill>
              </a:defRPr>
            </a:lvl4pPr>
            <a:lvl5pPr>
              <a:defRPr sz="12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D1639-CA02-4F26-BD49-880AD5AD8EFC}" type="datetime1">
              <a:rPr lang="en-US" smtClean="0"/>
              <a:t>6/25/2024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59999" y="280987"/>
            <a:ext cx="57469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CBF1485-0CBA-416A-8DEB-6FCAB82241E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68F2365E-C446-ED59-8057-62956286FCFA}"/>
              </a:ext>
            </a:extLst>
          </p:cNvPr>
          <p:cNvSpPr/>
          <p:nvPr userDrawn="1"/>
        </p:nvSpPr>
        <p:spPr>
          <a:xfrm>
            <a:off x="0" y="0"/>
            <a:ext cx="12192000" cy="1365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noFill/>
              </a:ln>
            </a:endParaRPr>
          </a:p>
        </p:txBody>
      </p:sp>
      <p:grpSp>
        <p:nvGrpSpPr>
          <p:cNvPr id="12" name="Grupo 11">
            <a:extLst>
              <a:ext uri="{FF2B5EF4-FFF2-40B4-BE49-F238E27FC236}">
                <a16:creationId xmlns:a16="http://schemas.microsoft.com/office/drawing/2014/main" id="{421EEC87-DA1E-4236-A008-464DD12243E8}"/>
              </a:ext>
            </a:extLst>
          </p:cNvPr>
          <p:cNvGrpSpPr/>
          <p:nvPr userDrawn="1"/>
        </p:nvGrpSpPr>
        <p:grpSpPr>
          <a:xfrm>
            <a:off x="371183" y="385038"/>
            <a:ext cx="911642" cy="921282"/>
            <a:chOff x="371183" y="385038"/>
            <a:chExt cx="911642" cy="921282"/>
          </a:xfrm>
        </p:grpSpPr>
        <p:sp>
          <p:nvSpPr>
            <p:cNvPr id="13" name="Forma libre: forma 12">
              <a:extLst>
                <a:ext uri="{FF2B5EF4-FFF2-40B4-BE49-F238E27FC236}">
                  <a16:creationId xmlns:a16="http://schemas.microsoft.com/office/drawing/2014/main" id="{DBCEEC51-E544-C6F5-7ED8-6E57B15C5E94}"/>
                </a:ext>
              </a:extLst>
            </p:cNvPr>
            <p:cNvSpPr/>
            <p:nvPr/>
          </p:nvSpPr>
          <p:spPr>
            <a:xfrm>
              <a:off x="371380" y="385038"/>
              <a:ext cx="208821" cy="206653"/>
            </a:xfrm>
            <a:custGeom>
              <a:avLst/>
              <a:gdLst>
                <a:gd name="connsiteX0" fmla="*/ 102739 w 208821"/>
                <a:gd name="connsiteY0" fmla="*/ 206654 h 206653"/>
                <a:gd name="connsiteX1" fmla="*/ 102542 w 208821"/>
                <a:gd name="connsiteY1" fmla="*/ 206654 h 206653"/>
                <a:gd name="connsiteX2" fmla="*/ 30115 w 208821"/>
                <a:gd name="connsiteY2" fmla="*/ 177132 h 206653"/>
                <a:gd name="connsiteX3" fmla="*/ 3 w 208821"/>
                <a:gd name="connsiteY3" fmla="*/ 102146 h 206653"/>
                <a:gd name="connsiteX4" fmla="*/ 104314 w 208821"/>
                <a:gd name="connsiteY4" fmla="*/ 0 h 206653"/>
                <a:gd name="connsiteX5" fmla="*/ 104511 w 208821"/>
                <a:gd name="connsiteY5" fmla="*/ 0 h 206653"/>
                <a:gd name="connsiteX6" fmla="*/ 208822 w 208821"/>
                <a:gd name="connsiteY6" fmla="*/ 102933 h 206653"/>
                <a:gd name="connsiteX7" fmla="*/ 178906 w 208821"/>
                <a:gd name="connsiteY7" fmla="*/ 176541 h 206653"/>
                <a:gd name="connsiteX8" fmla="*/ 102739 w 208821"/>
                <a:gd name="connsiteY8" fmla="*/ 206654 h 206653"/>
                <a:gd name="connsiteX9" fmla="*/ 102739 w 208821"/>
                <a:gd name="connsiteY9" fmla="*/ 206654 h 20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8821" h="206653">
                  <a:moveTo>
                    <a:pt x="102739" y="206654"/>
                  </a:moveTo>
                  <a:lnTo>
                    <a:pt x="102542" y="206654"/>
                  </a:lnTo>
                  <a:cubicBezTo>
                    <a:pt x="74792" y="206654"/>
                    <a:pt x="49206" y="196026"/>
                    <a:pt x="30115" y="177132"/>
                  </a:cubicBezTo>
                  <a:cubicBezTo>
                    <a:pt x="10631" y="157647"/>
                    <a:pt x="-194" y="130881"/>
                    <a:pt x="3" y="102146"/>
                  </a:cubicBezTo>
                  <a:cubicBezTo>
                    <a:pt x="199" y="42905"/>
                    <a:pt x="44089" y="0"/>
                    <a:pt x="104314" y="0"/>
                  </a:cubicBezTo>
                  <a:lnTo>
                    <a:pt x="104511" y="0"/>
                  </a:lnTo>
                  <a:cubicBezTo>
                    <a:pt x="162964" y="0"/>
                    <a:pt x="208625" y="45267"/>
                    <a:pt x="208822" y="102933"/>
                  </a:cubicBezTo>
                  <a:cubicBezTo>
                    <a:pt x="208822" y="131274"/>
                    <a:pt x="198194" y="157254"/>
                    <a:pt x="178906" y="176541"/>
                  </a:cubicBezTo>
                  <a:cubicBezTo>
                    <a:pt x="159028" y="195829"/>
                    <a:pt x="132064" y="206654"/>
                    <a:pt x="102739" y="206654"/>
                  </a:cubicBezTo>
                  <a:lnTo>
                    <a:pt x="102739" y="206654"/>
                  </a:lnTo>
                  <a:close/>
                </a:path>
              </a:pathLst>
            </a:custGeom>
            <a:solidFill>
              <a:schemeClr val="bg2"/>
            </a:solidFill>
            <a:ln w="25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grpSp>
          <p:nvGrpSpPr>
            <p:cNvPr id="14" name="Grupo 13">
              <a:extLst>
                <a:ext uri="{FF2B5EF4-FFF2-40B4-BE49-F238E27FC236}">
                  <a16:creationId xmlns:a16="http://schemas.microsoft.com/office/drawing/2014/main" id="{CE0256C9-1FBD-2E57-C93A-98F01AE8DAE4}"/>
                </a:ext>
              </a:extLst>
            </p:cNvPr>
            <p:cNvGrpSpPr/>
            <p:nvPr userDrawn="1"/>
          </p:nvGrpSpPr>
          <p:grpSpPr>
            <a:xfrm>
              <a:off x="371183" y="385038"/>
              <a:ext cx="911642" cy="921282"/>
              <a:chOff x="371183" y="385038"/>
              <a:chExt cx="911642" cy="921282"/>
            </a:xfrm>
          </p:grpSpPr>
          <p:sp>
            <p:nvSpPr>
              <p:cNvPr id="15" name="Forma libre: forma 14">
                <a:extLst>
                  <a:ext uri="{FF2B5EF4-FFF2-40B4-BE49-F238E27FC236}">
                    <a16:creationId xmlns:a16="http://schemas.microsoft.com/office/drawing/2014/main" id="{9692D98C-E35B-7E27-EC35-DA6B1D979361}"/>
                  </a:ext>
                </a:extLst>
              </p:cNvPr>
              <p:cNvSpPr/>
              <p:nvPr/>
            </p:nvSpPr>
            <p:spPr>
              <a:xfrm>
                <a:off x="371380" y="385038"/>
                <a:ext cx="911445" cy="921282"/>
              </a:xfrm>
              <a:custGeom>
                <a:avLst/>
                <a:gdLst>
                  <a:gd name="connsiteX0" fmla="*/ 807331 w 911445"/>
                  <a:gd name="connsiteY0" fmla="*/ 0 h 921282"/>
                  <a:gd name="connsiteX1" fmla="*/ 807331 w 911445"/>
                  <a:gd name="connsiteY1" fmla="*/ 0 h 921282"/>
                  <a:gd name="connsiteX2" fmla="*/ 703217 w 911445"/>
                  <a:gd name="connsiteY2" fmla="*/ 102540 h 921282"/>
                  <a:gd name="connsiteX3" fmla="*/ 730771 w 911445"/>
                  <a:gd name="connsiteY3" fmla="*/ 174770 h 921282"/>
                  <a:gd name="connsiteX4" fmla="*/ 529824 w 911445"/>
                  <a:gd name="connsiteY4" fmla="*/ 375520 h 921282"/>
                  <a:gd name="connsiteX5" fmla="*/ 470583 w 911445"/>
                  <a:gd name="connsiteY5" fmla="*/ 357413 h 921282"/>
                  <a:gd name="connsiteX6" fmla="*/ 470387 w 911445"/>
                  <a:gd name="connsiteY6" fmla="*/ 357413 h 921282"/>
                  <a:gd name="connsiteX7" fmla="*/ 366272 w 911445"/>
                  <a:gd name="connsiteY7" fmla="*/ 459953 h 921282"/>
                  <a:gd name="connsiteX8" fmla="*/ 384379 w 911445"/>
                  <a:gd name="connsiteY8" fmla="*/ 520571 h 921282"/>
                  <a:gd name="connsiteX9" fmla="*/ 168868 w 911445"/>
                  <a:gd name="connsiteY9" fmla="*/ 736081 h 921282"/>
                  <a:gd name="connsiteX10" fmla="*/ 104314 w 911445"/>
                  <a:gd name="connsiteY10" fmla="*/ 713645 h 921282"/>
                  <a:gd name="connsiteX11" fmla="*/ 104117 w 911445"/>
                  <a:gd name="connsiteY11" fmla="*/ 713645 h 921282"/>
                  <a:gd name="connsiteX12" fmla="*/ 3 w 911445"/>
                  <a:gd name="connsiteY12" fmla="*/ 816184 h 921282"/>
                  <a:gd name="connsiteX13" fmla="*/ 30115 w 911445"/>
                  <a:gd name="connsiteY13" fmla="*/ 891564 h 921282"/>
                  <a:gd name="connsiteX14" fmla="*/ 102346 w 911445"/>
                  <a:gd name="connsiteY14" fmla="*/ 921283 h 921282"/>
                  <a:gd name="connsiteX15" fmla="*/ 102542 w 911445"/>
                  <a:gd name="connsiteY15" fmla="*/ 921283 h 921282"/>
                  <a:gd name="connsiteX16" fmla="*/ 178512 w 911445"/>
                  <a:gd name="connsiteY16" fmla="*/ 890973 h 921282"/>
                  <a:gd name="connsiteX17" fmla="*/ 208428 w 911445"/>
                  <a:gd name="connsiteY17" fmla="*/ 817168 h 921282"/>
                  <a:gd name="connsiteX18" fmla="*/ 192092 w 911445"/>
                  <a:gd name="connsiteY18" fmla="*/ 761274 h 921282"/>
                  <a:gd name="connsiteX19" fmla="*/ 408390 w 911445"/>
                  <a:gd name="connsiteY19" fmla="*/ 545173 h 921282"/>
                  <a:gd name="connsiteX20" fmla="*/ 469009 w 911445"/>
                  <a:gd name="connsiteY20" fmla="*/ 565248 h 921282"/>
                  <a:gd name="connsiteX21" fmla="*/ 544782 w 911445"/>
                  <a:gd name="connsiteY21" fmla="*/ 534938 h 921282"/>
                  <a:gd name="connsiteX22" fmla="*/ 574698 w 911445"/>
                  <a:gd name="connsiteY22" fmla="*/ 461133 h 921282"/>
                  <a:gd name="connsiteX23" fmla="*/ 554229 w 911445"/>
                  <a:gd name="connsiteY23" fmla="*/ 399531 h 921282"/>
                  <a:gd name="connsiteX24" fmla="*/ 758128 w 911445"/>
                  <a:gd name="connsiteY24" fmla="*/ 195829 h 921282"/>
                  <a:gd name="connsiteX25" fmla="*/ 805560 w 911445"/>
                  <a:gd name="connsiteY25" fmla="*/ 207835 h 921282"/>
                  <a:gd name="connsiteX26" fmla="*/ 805756 w 911445"/>
                  <a:gd name="connsiteY26" fmla="*/ 207835 h 921282"/>
                  <a:gd name="connsiteX27" fmla="*/ 881530 w 911445"/>
                  <a:gd name="connsiteY27" fmla="*/ 177526 h 921282"/>
                  <a:gd name="connsiteX28" fmla="*/ 911445 w 911445"/>
                  <a:gd name="connsiteY28" fmla="*/ 103721 h 921282"/>
                  <a:gd name="connsiteX29" fmla="*/ 807331 w 911445"/>
                  <a:gd name="connsiteY29" fmla="*/ 0 h 921282"/>
                  <a:gd name="connsiteX30" fmla="*/ 807331 w 911445"/>
                  <a:gd name="connsiteY30" fmla="*/ 0 h 9212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911445" h="921282">
                    <a:moveTo>
                      <a:pt x="807331" y="0"/>
                    </a:moveTo>
                    <a:lnTo>
                      <a:pt x="807331" y="0"/>
                    </a:lnTo>
                    <a:cubicBezTo>
                      <a:pt x="747106" y="0"/>
                      <a:pt x="703414" y="43102"/>
                      <a:pt x="703217" y="102540"/>
                    </a:cubicBezTo>
                    <a:cubicBezTo>
                      <a:pt x="703020" y="130094"/>
                      <a:pt x="713057" y="155482"/>
                      <a:pt x="730771" y="174770"/>
                    </a:cubicBezTo>
                    <a:lnTo>
                      <a:pt x="529824" y="375520"/>
                    </a:lnTo>
                    <a:cubicBezTo>
                      <a:pt x="513095" y="364104"/>
                      <a:pt x="492823" y="357413"/>
                      <a:pt x="470583" y="357413"/>
                    </a:cubicBezTo>
                    <a:lnTo>
                      <a:pt x="470387" y="357413"/>
                    </a:lnTo>
                    <a:cubicBezTo>
                      <a:pt x="410358" y="357413"/>
                      <a:pt x="366666" y="400515"/>
                      <a:pt x="366272" y="459953"/>
                    </a:cubicBezTo>
                    <a:cubicBezTo>
                      <a:pt x="366272" y="482192"/>
                      <a:pt x="372570" y="503055"/>
                      <a:pt x="384379" y="520571"/>
                    </a:cubicBezTo>
                    <a:lnTo>
                      <a:pt x="168868" y="736081"/>
                    </a:lnTo>
                    <a:cubicBezTo>
                      <a:pt x="151155" y="722108"/>
                      <a:pt x="128915" y="713645"/>
                      <a:pt x="104314" y="713645"/>
                    </a:cubicBezTo>
                    <a:lnTo>
                      <a:pt x="104117" y="713645"/>
                    </a:lnTo>
                    <a:cubicBezTo>
                      <a:pt x="44089" y="713645"/>
                      <a:pt x="396" y="756747"/>
                      <a:pt x="3" y="816184"/>
                    </a:cubicBezTo>
                    <a:cubicBezTo>
                      <a:pt x="-194" y="845116"/>
                      <a:pt x="10631" y="871883"/>
                      <a:pt x="30115" y="891564"/>
                    </a:cubicBezTo>
                    <a:cubicBezTo>
                      <a:pt x="49009" y="910655"/>
                      <a:pt x="74792" y="921086"/>
                      <a:pt x="102346" y="921283"/>
                    </a:cubicBezTo>
                    <a:lnTo>
                      <a:pt x="102542" y="921283"/>
                    </a:lnTo>
                    <a:cubicBezTo>
                      <a:pt x="131868" y="921283"/>
                      <a:pt x="158831" y="910458"/>
                      <a:pt x="178512" y="890973"/>
                    </a:cubicBezTo>
                    <a:cubicBezTo>
                      <a:pt x="197800" y="871686"/>
                      <a:pt x="208428" y="845510"/>
                      <a:pt x="208428" y="817168"/>
                    </a:cubicBezTo>
                    <a:cubicBezTo>
                      <a:pt x="208428" y="796306"/>
                      <a:pt x="202327" y="777412"/>
                      <a:pt x="192092" y="761274"/>
                    </a:cubicBezTo>
                    <a:lnTo>
                      <a:pt x="408390" y="545173"/>
                    </a:lnTo>
                    <a:cubicBezTo>
                      <a:pt x="425907" y="557966"/>
                      <a:pt x="447163" y="565444"/>
                      <a:pt x="469009" y="565248"/>
                    </a:cubicBezTo>
                    <a:cubicBezTo>
                      <a:pt x="498334" y="565248"/>
                      <a:pt x="525101" y="554423"/>
                      <a:pt x="544782" y="534938"/>
                    </a:cubicBezTo>
                    <a:cubicBezTo>
                      <a:pt x="564070" y="515651"/>
                      <a:pt x="574698" y="489474"/>
                      <a:pt x="574698" y="461133"/>
                    </a:cubicBezTo>
                    <a:cubicBezTo>
                      <a:pt x="574698" y="437713"/>
                      <a:pt x="567022" y="416654"/>
                      <a:pt x="554229" y="399531"/>
                    </a:cubicBezTo>
                    <a:lnTo>
                      <a:pt x="758128" y="195829"/>
                    </a:lnTo>
                    <a:cubicBezTo>
                      <a:pt x="772495" y="203308"/>
                      <a:pt x="788634" y="207835"/>
                      <a:pt x="805560" y="207835"/>
                    </a:cubicBezTo>
                    <a:lnTo>
                      <a:pt x="805756" y="207835"/>
                    </a:lnTo>
                    <a:cubicBezTo>
                      <a:pt x="835082" y="207835"/>
                      <a:pt x="861848" y="197010"/>
                      <a:pt x="881530" y="177526"/>
                    </a:cubicBezTo>
                    <a:cubicBezTo>
                      <a:pt x="900817" y="158238"/>
                      <a:pt x="911445" y="132062"/>
                      <a:pt x="911445" y="103721"/>
                    </a:cubicBezTo>
                    <a:cubicBezTo>
                      <a:pt x="911248" y="45464"/>
                      <a:pt x="865588" y="0"/>
                      <a:pt x="807331" y="0"/>
                    </a:cubicBezTo>
                    <a:lnTo>
                      <a:pt x="807331" y="0"/>
                    </a:lnTo>
                    <a:close/>
                  </a:path>
                </a:pathLst>
              </a:custGeom>
              <a:solidFill>
                <a:schemeClr val="bg2"/>
              </a:solidFill>
              <a:ln w="25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16" name="Forma libre: forma 15">
                <a:extLst>
                  <a:ext uri="{FF2B5EF4-FFF2-40B4-BE49-F238E27FC236}">
                    <a16:creationId xmlns:a16="http://schemas.microsoft.com/office/drawing/2014/main" id="{0DD303DF-48CD-C0BD-22F5-2195D649D985}"/>
                  </a:ext>
                </a:extLst>
              </p:cNvPr>
              <p:cNvSpPr/>
              <p:nvPr/>
            </p:nvSpPr>
            <p:spPr>
              <a:xfrm>
                <a:off x="371183" y="385038"/>
                <a:ext cx="574698" cy="564853"/>
              </a:xfrm>
              <a:custGeom>
                <a:avLst/>
                <a:gdLst>
                  <a:gd name="connsiteX0" fmla="*/ 470780 w 574698"/>
                  <a:gd name="connsiteY0" fmla="*/ 0 h 564853"/>
                  <a:gd name="connsiteX1" fmla="*/ 470780 w 574698"/>
                  <a:gd name="connsiteY1" fmla="*/ 0 h 564853"/>
                  <a:gd name="connsiteX2" fmla="*/ 366666 w 574698"/>
                  <a:gd name="connsiteY2" fmla="*/ 102540 h 564853"/>
                  <a:gd name="connsiteX3" fmla="*/ 392252 w 574698"/>
                  <a:gd name="connsiteY3" fmla="*/ 172802 h 564853"/>
                  <a:gd name="connsiteX4" fmla="*/ 177725 w 574698"/>
                  <a:gd name="connsiteY4" fmla="*/ 386935 h 564853"/>
                  <a:gd name="connsiteX5" fmla="*/ 104314 w 574698"/>
                  <a:gd name="connsiteY5" fmla="*/ 357413 h 564853"/>
                  <a:gd name="connsiteX6" fmla="*/ 104117 w 574698"/>
                  <a:gd name="connsiteY6" fmla="*/ 357413 h 564853"/>
                  <a:gd name="connsiteX7" fmla="*/ 3 w 574698"/>
                  <a:gd name="connsiteY7" fmla="*/ 459953 h 564853"/>
                  <a:gd name="connsiteX8" fmla="*/ 30115 w 574698"/>
                  <a:gd name="connsiteY8" fmla="*/ 535332 h 564853"/>
                  <a:gd name="connsiteX9" fmla="*/ 102346 w 574698"/>
                  <a:gd name="connsiteY9" fmla="*/ 564854 h 564853"/>
                  <a:gd name="connsiteX10" fmla="*/ 102542 w 574698"/>
                  <a:gd name="connsiteY10" fmla="*/ 564854 h 564853"/>
                  <a:gd name="connsiteX11" fmla="*/ 178316 w 574698"/>
                  <a:gd name="connsiteY11" fmla="*/ 534545 h 564853"/>
                  <a:gd name="connsiteX12" fmla="*/ 208231 w 574698"/>
                  <a:gd name="connsiteY12" fmla="*/ 460740 h 564853"/>
                  <a:gd name="connsiteX13" fmla="*/ 197603 w 574698"/>
                  <a:gd name="connsiteY13" fmla="*/ 414882 h 564853"/>
                  <a:gd name="connsiteX14" fmla="*/ 418821 w 574698"/>
                  <a:gd name="connsiteY14" fmla="*/ 194058 h 564853"/>
                  <a:gd name="connsiteX15" fmla="*/ 469009 w 574698"/>
                  <a:gd name="connsiteY15" fmla="*/ 207441 h 564853"/>
                  <a:gd name="connsiteX16" fmla="*/ 544782 w 574698"/>
                  <a:gd name="connsiteY16" fmla="*/ 177132 h 564853"/>
                  <a:gd name="connsiteX17" fmla="*/ 574698 w 574698"/>
                  <a:gd name="connsiteY17" fmla="*/ 103327 h 564853"/>
                  <a:gd name="connsiteX18" fmla="*/ 470780 w 574698"/>
                  <a:gd name="connsiteY18" fmla="*/ 0 h 5648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574698" h="564853">
                    <a:moveTo>
                      <a:pt x="470780" y="0"/>
                    </a:moveTo>
                    <a:lnTo>
                      <a:pt x="470780" y="0"/>
                    </a:lnTo>
                    <a:cubicBezTo>
                      <a:pt x="410555" y="0"/>
                      <a:pt x="366863" y="43102"/>
                      <a:pt x="366666" y="102540"/>
                    </a:cubicBezTo>
                    <a:cubicBezTo>
                      <a:pt x="366469" y="129109"/>
                      <a:pt x="375719" y="153908"/>
                      <a:pt x="392252" y="172802"/>
                    </a:cubicBezTo>
                    <a:lnTo>
                      <a:pt x="177725" y="386935"/>
                    </a:lnTo>
                    <a:cubicBezTo>
                      <a:pt x="159028" y="368631"/>
                      <a:pt x="133245" y="357413"/>
                      <a:pt x="104314" y="357413"/>
                    </a:cubicBezTo>
                    <a:lnTo>
                      <a:pt x="104117" y="357413"/>
                    </a:lnTo>
                    <a:cubicBezTo>
                      <a:pt x="44089" y="357413"/>
                      <a:pt x="199" y="400515"/>
                      <a:pt x="3" y="459953"/>
                    </a:cubicBezTo>
                    <a:cubicBezTo>
                      <a:pt x="-194" y="488884"/>
                      <a:pt x="10631" y="515651"/>
                      <a:pt x="30115" y="535332"/>
                    </a:cubicBezTo>
                    <a:cubicBezTo>
                      <a:pt x="49009" y="554423"/>
                      <a:pt x="74792" y="564854"/>
                      <a:pt x="102346" y="564854"/>
                    </a:cubicBezTo>
                    <a:lnTo>
                      <a:pt x="102542" y="564854"/>
                    </a:lnTo>
                    <a:cubicBezTo>
                      <a:pt x="131868" y="564854"/>
                      <a:pt x="158831" y="554029"/>
                      <a:pt x="178316" y="534545"/>
                    </a:cubicBezTo>
                    <a:cubicBezTo>
                      <a:pt x="197603" y="515257"/>
                      <a:pt x="208231" y="489081"/>
                      <a:pt x="208231" y="460740"/>
                    </a:cubicBezTo>
                    <a:cubicBezTo>
                      <a:pt x="208231" y="444207"/>
                      <a:pt x="204295" y="428659"/>
                      <a:pt x="197603" y="414882"/>
                    </a:cubicBezTo>
                    <a:lnTo>
                      <a:pt x="418821" y="194058"/>
                    </a:lnTo>
                    <a:cubicBezTo>
                      <a:pt x="433976" y="202127"/>
                      <a:pt x="451296" y="206260"/>
                      <a:pt x="469009" y="207441"/>
                    </a:cubicBezTo>
                    <a:cubicBezTo>
                      <a:pt x="498334" y="207441"/>
                      <a:pt x="525297" y="196616"/>
                      <a:pt x="544782" y="177132"/>
                    </a:cubicBezTo>
                    <a:cubicBezTo>
                      <a:pt x="564070" y="157844"/>
                      <a:pt x="574698" y="131668"/>
                      <a:pt x="574698" y="103327"/>
                    </a:cubicBezTo>
                    <a:cubicBezTo>
                      <a:pt x="574894" y="45464"/>
                      <a:pt x="529037" y="0"/>
                      <a:pt x="470780" y="0"/>
                    </a:cubicBezTo>
                    <a:close/>
                  </a:path>
                </a:pathLst>
              </a:custGeom>
              <a:solidFill>
                <a:schemeClr val="bg2"/>
              </a:solidFill>
              <a:ln w="25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</p:grpSp>
      </p:grpSp>
      <p:sp>
        <p:nvSpPr>
          <p:cNvPr id="17" name="9 Marcador de texto">
            <a:extLst>
              <a:ext uri="{FF2B5EF4-FFF2-40B4-BE49-F238E27FC236}">
                <a16:creationId xmlns:a16="http://schemas.microsoft.com/office/drawing/2014/main" id="{EF273084-8D56-AF7C-77B0-27A02D5EAAE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11622" y="1128432"/>
            <a:ext cx="5344261" cy="685798"/>
          </a:xfrm>
        </p:spPr>
        <p:txBody>
          <a:bodyPr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defRPr>
            </a:lvl2pPr>
            <a:lvl3pPr marL="9144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defRPr>
            </a:lvl3pPr>
            <a:lvl4pPr marL="1371600" indent="0">
              <a:buNone/>
              <a:defRPr sz="11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defRPr>
            </a:lvl4pPr>
            <a:lvl5pPr marL="1828800" indent="0">
              <a:buNone/>
              <a:defRPr sz="11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pic>
        <p:nvPicPr>
          <p:cNvPr id="20" name="Imagen 8">
            <a:extLst>
              <a:ext uri="{FF2B5EF4-FFF2-40B4-BE49-F238E27FC236}">
                <a16:creationId xmlns:a16="http://schemas.microsoft.com/office/drawing/2014/main" id="{156E0B5B-58B4-2431-6671-0A3CFB3F79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336305" y="6183312"/>
            <a:ext cx="1484220" cy="418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6213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oscuro_Título y objetos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ángulo 17">
            <a:extLst>
              <a:ext uri="{FF2B5EF4-FFF2-40B4-BE49-F238E27FC236}">
                <a16:creationId xmlns:a16="http://schemas.microsoft.com/office/drawing/2014/main" id="{B18A05EB-AD53-5017-FB36-9A0AE48DBD9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E51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1623" y="2152650"/>
            <a:ext cx="10242177" cy="3875523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47675" y="6184899"/>
            <a:ext cx="2743200" cy="365125"/>
          </a:xfrm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280971EC-545B-45E8-8CCD-A69815116A24}" type="datetime1">
              <a:rPr lang="en-US" smtClean="0"/>
              <a:t>6/25/2024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183312"/>
            <a:ext cx="4114800" cy="365125"/>
          </a:xfrm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B2F48471-0956-742B-FD68-C8E154B7D4F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336305" y="6183312"/>
            <a:ext cx="1484221" cy="418508"/>
          </a:xfrm>
          <a:prstGeom prst="rect">
            <a:avLst/>
          </a:prstGeom>
        </p:spPr>
      </p:pic>
      <p:sp>
        <p:nvSpPr>
          <p:cNvPr id="8" name="Elipse 7">
            <a:extLst>
              <a:ext uri="{FF2B5EF4-FFF2-40B4-BE49-F238E27FC236}">
                <a16:creationId xmlns:a16="http://schemas.microsoft.com/office/drawing/2014/main" id="{3B2CD5FF-E262-FEAC-E7FE-AAFA5D6697C5}"/>
              </a:ext>
            </a:extLst>
          </p:cNvPr>
          <p:cNvSpPr/>
          <p:nvPr userDrawn="1"/>
        </p:nvSpPr>
        <p:spPr>
          <a:xfrm>
            <a:off x="11429999" y="271578"/>
            <a:ext cx="420221" cy="42022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AEA06AC5-982A-0201-A0D1-14E688FF2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3452" y="280987"/>
            <a:ext cx="57469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CBF1485-0CBA-416A-8DEB-6FCAB82241E3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1" name="Grupo 10">
            <a:extLst>
              <a:ext uri="{FF2B5EF4-FFF2-40B4-BE49-F238E27FC236}">
                <a16:creationId xmlns:a16="http://schemas.microsoft.com/office/drawing/2014/main" id="{BB37DF3D-6FC6-4F3B-2010-99448578F4A3}"/>
              </a:ext>
            </a:extLst>
          </p:cNvPr>
          <p:cNvGrpSpPr/>
          <p:nvPr userDrawn="1"/>
        </p:nvGrpSpPr>
        <p:grpSpPr>
          <a:xfrm>
            <a:off x="371183" y="385038"/>
            <a:ext cx="911642" cy="921282"/>
            <a:chOff x="371183" y="385038"/>
            <a:chExt cx="911642" cy="921282"/>
          </a:xfrm>
        </p:grpSpPr>
        <p:sp>
          <p:nvSpPr>
            <p:cNvPr id="13" name="Forma libre: forma 12">
              <a:extLst>
                <a:ext uri="{FF2B5EF4-FFF2-40B4-BE49-F238E27FC236}">
                  <a16:creationId xmlns:a16="http://schemas.microsoft.com/office/drawing/2014/main" id="{FCCB62B8-E683-454A-59FA-AB0C59CC9520}"/>
                </a:ext>
              </a:extLst>
            </p:cNvPr>
            <p:cNvSpPr/>
            <p:nvPr/>
          </p:nvSpPr>
          <p:spPr>
            <a:xfrm>
              <a:off x="371380" y="385038"/>
              <a:ext cx="208821" cy="206653"/>
            </a:xfrm>
            <a:custGeom>
              <a:avLst/>
              <a:gdLst>
                <a:gd name="connsiteX0" fmla="*/ 102739 w 208821"/>
                <a:gd name="connsiteY0" fmla="*/ 206654 h 206653"/>
                <a:gd name="connsiteX1" fmla="*/ 102542 w 208821"/>
                <a:gd name="connsiteY1" fmla="*/ 206654 h 206653"/>
                <a:gd name="connsiteX2" fmla="*/ 30115 w 208821"/>
                <a:gd name="connsiteY2" fmla="*/ 177132 h 206653"/>
                <a:gd name="connsiteX3" fmla="*/ 3 w 208821"/>
                <a:gd name="connsiteY3" fmla="*/ 102146 h 206653"/>
                <a:gd name="connsiteX4" fmla="*/ 104314 w 208821"/>
                <a:gd name="connsiteY4" fmla="*/ 0 h 206653"/>
                <a:gd name="connsiteX5" fmla="*/ 104511 w 208821"/>
                <a:gd name="connsiteY5" fmla="*/ 0 h 206653"/>
                <a:gd name="connsiteX6" fmla="*/ 208822 w 208821"/>
                <a:gd name="connsiteY6" fmla="*/ 102933 h 206653"/>
                <a:gd name="connsiteX7" fmla="*/ 178906 w 208821"/>
                <a:gd name="connsiteY7" fmla="*/ 176541 h 206653"/>
                <a:gd name="connsiteX8" fmla="*/ 102739 w 208821"/>
                <a:gd name="connsiteY8" fmla="*/ 206654 h 206653"/>
                <a:gd name="connsiteX9" fmla="*/ 102739 w 208821"/>
                <a:gd name="connsiteY9" fmla="*/ 206654 h 20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8821" h="206653">
                  <a:moveTo>
                    <a:pt x="102739" y="206654"/>
                  </a:moveTo>
                  <a:lnTo>
                    <a:pt x="102542" y="206654"/>
                  </a:lnTo>
                  <a:cubicBezTo>
                    <a:pt x="74792" y="206654"/>
                    <a:pt x="49206" y="196026"/>
                    <a:pt x="30115" y="177132"/>
                  </a:cubicBezTo>
                  <a:cubicBezTo>
                    <a:pt x="10631" y="157647"/>
                    <a:pt x="-194" y="130881"/>
                    <a:pt x="3" y="102146"/>
                  </a:cubicBezTo>
                  <a:cubicBezTo>
                    <a:pt x="199" y="42905"/>
                    <a:pt x="44089" y="0"/>
                    <a:pt x="104314" y="0"/>
                  </a:cubicBezTo>
                  <a:lnTo>
                    <a:pt x="104511" y="0"/>
                  </a:lnTo>
                  <a:cubicBezTo>
                    <a:pt x="162964" y="0"/>
                    <a:pt x="208625" y="45267"/>
                    <a:pt x="208822" y="102933"/>
                  </a:cubicBezTo>
                  <a:cubicBezTo>
                    <a:pt x="208822" y="131274"/>
                    <a:pt x="198194" y="157254"/>
                    <a:pt x="178906" y="176541"/>
                  </a:cubicBezTo>
                  <a:cubicBezTo>
                    <a:pt x="159028" y="195829"/>
                    <a:pt x="132064" y="206654"/>
                    <a:pt x="102739" y="206654"/>
                  </a:cubicBezTo>
                  <a:lnTo>
                    <a:pt x="102739" y="206654"/>
                  </a:lnTo>
                  <a:close/>
                </a:path>
              </a:pathLst>
            </a:custGeom>
            <a:solidFill>
              <a:schemeClr val="bg2"/>
            </a:solidFill>
            <a:ln w="25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grpSp>
          <p:nvGrpSpPr>
            <p:cNvPr id="14" name="Grupo 13">
              <a:extLst>
                <a:ext uri="{FF2B5EF4-FFF2-40B4-BE49-F238E27FC236}">
                  <a16:creationId xmlns:a16="http://schemas.microsoft.com/office/drawing/2014/main" id="{A30F5CFA-E69C-3773-FEC8-413071904C5E}"/>
                </a:ext>
              </a:extLst>
            </p:cNvPr>
            <p:cNvGrpSpPr/>
            <p:nvPr userDrawn="1"/>
          </p:nvGrpSpPr>
          <p:grpSpPr>
            <a:xfrm>
              <a:off x="371183" y="385038"/>
              <a:ext cx="911642" cy="921282"/>
              <a:chOff x="371183" y="385038"/>
              <a:chExt cx="911642" cy="921282"/>
            </a:xfrm>
          </p:grpSpPr>
          <p:sp>
            <p:nvSpPr>
              <p:cNvPr id="15" name="Forma libre: forma 14">
                <a:extLst>
                  <a:ext uri="{FF2B5EF4-FFF2-40B4-BE49-F238E27FC236}">
                    <a16:creationId xmlns:a16="http://schemas.microsoft.com/office/drawing/2014/main" id="{5E8A68B2-1626-BE16-185A-6030DAA4770E}"/>
                  </a:ext>
                </a:extLst>
              </p:cNvPr>
              <p:cNvSpPr/>
              <p:nvPr/>
            </p:nvSpPr>
            <p:spPr>
              <a:xfrm>
                <a:off x="371380" y="385038"/>
                <a:ext cx="911445" cy="921282"/>
              </a:xfrm>
              <a:custGeom>
                <a:avLst/>
                <a:gdLst>
                  <a:gd name="connsiteX0" fmla="*/ 807331 w 911445"/>
                  <a:gd name="connsiteY0" fmla="*/ 0 h 921282"/>
                  <a:gd name="connsiteX1" fmla="*/ 807331 w 911445"/>
                  <a:gd name="connsiteY1" fmla="*/ 0 h 921282"/>
                  <a:gd name="connsiteX2" fmla="*/ 703217 w 911445"/>
                  <a:gd name="connsiteY2" fmla="*/ 102540 h 921282"/>
                  <a:gd name="connsiteX3" fmla="*/ 730771 w 911445"/>
                  <a:gd name="connsiteY3" fmla="*/ 174770 h 921282"/>
                  <a:gd name="connsiteX4" fmla="*/ 529824 w 911445"/>
                  <a:gd name="connsiteY4" fmla="*/ 375520 h 921282"/>
                  <a:gd name="connsiteX5" fmla="*/ 470583 w 911445"/>
                  <a:gd name="connsiteY5" fmla="*/ 357413 h 921282"/>
                  <a:gd name="connsiteX6" fmla="*/ 470387 w 911445"/>
                  <a:gd name="connsiteY6" fmla="*/ 357413 h 921282"/>
                  <a:gd name="connsiteX7" fmla="*/ 366272 w 911445"/>
                  <a:gd name="connsiteY7" fmla="*/ 459953 h 921282"/>
                  <a:gd name="connsiteX8" fmla="*/ 384379 w 911445"/>
                  <a:gd name="connsiteY8" fmla="*/ 520571 h 921282"/>
                  <a:gd name="connsiteX9" fmla="*/ 168868 w 911445"/>
                  <a:gd name="connsiteY9" fmla="*/ 736081 h 921282"/>
                  <a:gd name="connsiteX10" fmla="*/ 104314 w 911445"/>
                  <a:gd name="connsiteY10" fmla="*/ 713645 h 921282"/>
                  <a:gd name="connsiteX11" fmla="*/ 104117 w 911445"/>
                  <a:gd name="connsiteY11" fmla="*/ 713645 h 921282"/>
                  <a:gd name="connsiteX12" fmla="*/ 3 w 911445"/>
                  <a:gd name="connsiteY12" fmla="*/ 816184 h 921282"/>
                  <a:gd name="connsiteX13" fmla="*/ 30115 w 911445"/>
                  <a:gd name="connsiteY13" fmla="*/ 891564 h 921282"/>
                  <a:gd name="connsiteX14" fmla="*/ 102346 w 911445"/>
                  <a:gd name="connsiteY14" fmla="*/ 921283 h 921282"/>
                  <a:gd name="connsiteX15" fmla="*/ 102542 w 911445"/>
                  <a:gd name="connsiteY15" fmla="*/ 921283 h 921282"/>
                  <a:gd name="connsiteX16" fmla="*/ 178512 w 911445"/>
                  <a:gd name="connsiteY16" fmla="*/ 890973 h 921282"/>
                  <a:gd name="connsiteX17" fmla="*/ 208428 w 911445"/>
                  <a:gd name="connsiteY17" fmla="*/ 817168 h 921282"/>
                  <a:gd name="connsiteX18" fmla="*/ 192092 w 911445"/>
                  <a:gd name="connsiteY18" fmla="*/ 761274 h 921282"/>
                  <a:gd name="connsiteX19" fmla="*/ 408390 w 911445"/>
                  <a:gd name="connsiteY19" fmla="*/ 545173 h 921282"/>
                  <a:gd name="connsiteX20" fmla="*/ 469009 w 911445"/>
                  <a:gd name="connsiteY20" fmla="*/ 565248 h 921282"/>
                  <a:gd name="connsiteX21" fmla="*/ 544782 w 911445"/>
                  <a:gd name="connsiteY21" fmla="*/ 534938 h 921282"/>
                  <a:gd name="connsiteX22" fmla="*/ 574698 w 911445"/>
                  <a:gd name="connsiteY22" fmla="*/ 461133 h 921282"/>
                  <a:gd name="connsiteX23" fmla="*/ 554229 w 911445"/>
                  <a:gd name="connsiteY23" fmla="*/ 399531 h 921282"/>
                  <a:gd name="connsiteX24" fmla="*/ 758128 w 911445"/>
                  <a:gd name="connsiteY24" fmla="*/ 195829 h 921282"/>
                  <a:gd name="connsiteX25" fmla="*/ 805560 w 911445"/>
                  <a:gd name="connsiteY25" fmla="*/ 207835 h 921282"/>
                  <a:gd name="connsiteX26" fmla="*/ 805756 w 911445"/>
                  <a:gd name="connsiteY26" fmla="*/ 207835 h 921282"/>
                  <a:gd name="connsiteX27" fmla="*/ 881530 w 911445"/>
                  <a:gd name="connsiteY27" fmla="*/ 177526 h 921282"/>
                  <a:gd name="connsiteX28" fmla="*/ 911445 w 911445"/>
                  <a:gd name="connsiteY28" fmla="*/ 103721 h 921282"/>
                  <a:gd name="connsiteX29" fmla="*/ 807331 w 911445"/>
                  <a:gd name="connsiteY29" fmla="*/ 0 h 921282"/>
                  <a:gd name="connsiteX30" fmla="*/ 807331 w 911445"/>
                  <a:gd name="connsiteY30" fmla="*/ 0 h 9212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911445" h="921282">
                    <a:moveTo>
                      <a:pt x="807331" y="0"/>
                    </a:moveTo>
                    <a:lnTo>
                      <a:pt x="807331" y="0"/>
                    </a:lnTo>
                    <a:cubicBezTo>
                      <a:pt x="747106" y="0"/>
                      <a:pt x="703414" y="43102"/>
                      <a:pt x="703217" y="102540"/>
                    </a:cubicBezTo>
                    <a:cubicBezTo>
                      <a:pt x="703020" y="130094"/>
                      <a:pt x="713057" y="155482"/>
                      <a:pt x="730771" y="174770"/>
                    </a:cubicBezTo>
                    <a:lnTo>
                      <a:pt x="529824" y="375520"/>
                    </a:lnTo>
                    <a:cubicBezTo>
                      <a:pt x="513095" y="364104"/>
                      <a:pt x="492823" y="357413"/>
                      <a:pt x="470583" y="357413"/>
                    </a:cubicBezTo>
                    <a:lnTo>
                      <a:pt x="470387" y="357413"/>
                    </a:lnTo>
                    <a:cubicBezTo>
                      <a:pt x="410358" y="357413"/>
                      <a:pt x="366666" y="400515"/>
                      <a:pt x="366272" y="459953"/>
                    </a:cubicBezTo>
                    <a:cubicBezTo>
                      <a:pt x="366272" y="482192"/>
                      <a:pt x="372570" y="503055"/>
                      <a:pt x="384379" y="520571"/>
                    </a:cubicBezTo>
                    <a:lnTo>
                      <a:pt x="168868" y="736081"/>
                    </a:lnTo>
                    <a:cubicBezTo>
                      <a:pt x="151155" y="722108"/>
                      <a:pt x="128915" y="713645"/>
                      <a:pt x="104314" y="713645"/>
                    </a:cubicBezTo>
                    <a:lnTo>
                      <a:pt x="104117" y="713645"/>
                    </a:lnTo>
                    <a:cubicBezTo>
                      <a:pt x="44089" y="713645"/>
                      <a:pt x="396" y="756747"/>
                      <a:pt x="3" y="816184"/>
                    </a:cubicBezTo>
                    <a:cubicBezTo>
                      <a:pt x="-194" y="845116"/>
                      <a:pt x="10631" y="871883"/>
                      <a:pt x="30115" y="891564"/>
                    </a:cubicBezTo>
                    <a:cubicBezTo>
                      <a:pt x="49009" y="910655"/>
                      <a:pt x="74792" y="921086"/>
                      <a:pt x="102346" y="921283"/>
                    </a:cubicBezTo>
                    <a:lnTo>
                      <a:pt x="102542" y="921283"/>
                    </a:lnTo>
                    <a:cubicBezTo>
                      <a:pt x="131868" y="921283"/>
                      <a:pt x="158831" y="910458"/>
                      <a:pt x="178512" y="890973"/>
                    </a:cubicBezTo>
                    <a:cubicBezTo>
                      <a:pt x="197800" y="871686"/>
                      <a:pt x="208428" y="845510"/>
                      <a:pt x="208428" y="817168"/>
                    </a:cubicBezTo>
                    <a:cubicBezTo>
                      <a:pt x="208428" y="796306"/>
                      <a:pt x="202327" y="777412"/>
                      <a:pt x="192092" y="761274"/>
                    </a:cubicBezTo>
                    <a:lnTo>
                      <a:pt x="408390" y="545173"/>
                    </a:lnTo>
                    <a:cubicBezTo>
                      <a:pt x="425907" y="557966"/>
                      <a:pt x="447163" y="565444"/>
                      <a:pt x="469009" y="565248"/>
                    </a:cubicBezTo>
                    <a:cubicBezTo>
                      <a:pt x="498334" y="565248"/>
                      <a:pt x="525101" y="554423"/>
                      <a:pt x="544782" y="534938"/>
                    </a:cubicBezTo>
                    <a:cubicBezTo>
                      <a:pt x="564070" y="515651"/>
                      <a:pt x="574698" y="489474"/>
                      <a:pt x="574698" y="461133"/>
                    </a:cubicBezTo>
                    <a:cubicBezTo>
                      <a:pt x="574698" y="437713"/>
                      <a:pt x="567022" y="416654"/>
                      <a:pt x="554229" y="399531"/>
                    </a:cubicBezTo>
                    <a:lnTo>
                      <a:pt x="758128" y="195829"/>
                    </a:lnTo>
                    <a:cubicBezTo>
                      <a:pt x="772495" y="203308"/>
                      <a:pt x="788634" y="207835"/>
                      <a:pt x="805560" y="207835"/>
                    </a:cubicBezTo>
                    <a:lnTo>
                      <a:pt x="805756" y="207835"/>
                    </a:lnTo>
                    <a:cubicBezTo>
                      <a:pt x="835082" y="207835"/>
                      <a:pt x="861848" y="197010"/>
                      <a:pt x="881530" y="177526"/>
                    </a:cubicBezTo>
                    <a:cubicBezTo>
                      <a:pt x="900817" y="158238"/>
                      <a:pt x="911445" y="132062"/>
                      <a:pt x="911445" y="103721"/>
                    </a:cubicBezTo>
                    <a:cubicBezTo>
                      <a:pt x="911248" y="45464"/>
                      <a:pt x="865588" y="0"/>
                      <a:pt x="807331" y="0"/>
                    </a:cubicBezTo>
                    <a:lnTo>
                      <a:pt x="807331" y="0"/>
                    </a:lnTo>
                    <a:close/>
                  </a:path>
                </a:pathLst>
              </a:custGeom>
              <a:solidFill>
                <a:schemeClr val="bg2"/>
              </a:solidFill>
              <a:ln w="25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16" name="Forma libre: forma 15">
                <a:extLst>
                  <a:ext uri="{FF2B5EF4-FFF2-40B4-BE49-F238E27FC236}">
                    <a16:creationId xmlns:a16="http://schemas.microsoft.com/office/drawing/2014/main" id="{32AC757C-2039-E622-BBCE-6C6CB5B04640}"/>
                  </a:ext>
                </a:extLst>
              </p:cNvPr>
              <p:cNvSpPr/>
              <p:nvPr/>
            </p:nvSpPr>
            <p:spPr>
              <a:xfrm>
                <a:off x="371183" y="385038"/>
                <a:ext cx="574698" cy="564853"/>
              </a:xfrm>
              <a:custGeom>
                <a:avLst/>
                <a:gdLst>
                  <a:gd name="connsiteX0" fmla="*/ 470780 w 574698"/>
                  <a:gd name="connsiteY0" fmla="*/ 0 h 564853"/>
                  <a:gd name="connsiteX1" fmla="*/ 470780 w 574698"/>
                  <a:gd name="connsiteY1" fmla="*/ 0 h 564853"/>
                  <a:gd name="connsiteX2" fmla="*/ 366666 w 574698"/>
                  <a:gd name="connsiteY2" fmla="*/ 102540 h 564853"/>
                  <a:gd name="connsiteX3" fmla="*/ 392252 w 574698"/>
                  <a:gd name="connsiteY3" fmla="*/ 172802 h 564853"/>
                  <a:gd name="connsiteX4" fmla="*/ 177725 w 574698"/>
                  <a:gd name="connsiteY4" fmla="*/ 386935 h 564853"/>
                  <a:gd name="connsiteX5" fmla="*/ 104314 w 574698"/>
                  <a:gd name="connsiteY5" fmla="*/ 357413 h 564853"/>
                  <a:gd name="connsiteX6" fmla="*/ 104117 w 574698"/>
                  <a:gd name="connsiteY6" fmla="*/ 357413 h 564853"/>
                  <a:gd name="connsiteX7" fmla="*/ 3 w 574698"/>
                  <a:gd name="connsiteY7" fmla="*/ 459953 h 564853"/>
                  <a:gd name="connsiteX8" fmla="*/ 30115 w 574698"/>
                  <a:gd name="connsiteY8" fmla="*/ 535332 h 564853"/>
                  <a:gd name="connsiteX9" fmla="*/ 102346 w 574698"/>
                  <a:gd name="connsiteY9" fmla="*/ 564854 h 564853"/>
                  <a:gd name="connsiteX10" fmla="*/ 102542 w 574698"/>
                  <a:gd name="connsiteY10" fmla="*/ 564854 h 564853"/>
                  <a:gd name="connsiteX11" fmla="*/ 178316 w 574698"/>
                  <a:gd name="connsiteY11" fmla="*/ 534545 h 564853"/>
                  <a:gd name="connsiteX12" fmla="*/ 208231 w 574698"/>
                  <a:gd name="connsiteY12" fmla="*/ 460740 h 564853"/>
                  <a:gd name="connsiteX13" fmla="*/ 197603 w 574698"/>
                  <a:gd name="connsiteY13" fmla="*/ 414882 h 564853"/>
                  <a:gd name="connsiteX14" fmla="*/ 418821 w 574698"/>
                  <a:gd name="connsiteY14" fmla="*/ 194058 h 564853"/>
                  <a:gd name="connsiteX15" fmla="*/ 469009 w 574698"/>
                  <a:gd name="connsiteY15" fmla="*/ 207441 h 564853"/>
                  <a:gd name="connsiteX16" fmla="*/ 544782 w 574698"/>
                  <a:gd name="connsiteY16" fmla="*/ 177132 h 564853"/>
                  <a:gd name="connsiteX17" fmla="*/ 574698 w 574698"/>
                  <a:gd name="connsiteY17" fmla="*/ 103327 h 564853"/>
                  <a:gd name="connsiteX18" fmla="*/ 470780 w 574698"/>
                  <a:gd name="connsiteY18" fmla="*/ 0 h 5648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574698" h="564853">
                    <a:moveTo>
                      <a:pt x="470780" y="0"/>
                    </a:moveTo>
                    <a:lnTo>
                      <a:pt x="470780" y="0"/>
                    </a:lnTo>
                    <a:cubicBezTo>
                      <a:pt x="410555" y="0"/>
                      <a:pt x="366863" y="43102"/>
                      <a:pt x="366666" y="102540"/>
                    </a:cubicBezTo>
                    <a:cubicBezTo>
                      <a:pt x="366469" y="129109"/>
                      <a:pt x="375719" y="153908"/>
                      <a:pt x="392252" y="172802"/>
                    </a:cubicBezTo>
                    <a:lnTo>
                      <a:pt x="177725" y="386935"/>
                    </a:lnTo>
                    <a:cubicBezTo>
                      <a:pt x="159028" y="368631"/>
                      <a:pt x="133245" y="357413"/>
                      <a:pt x="104314" y="357413"/>
                    </a:cubicBezTo>
                    <a:lnTo>
                      <a:pt x="104117" y="357413"/>
                    </a:lnTo>
                    <a:cubicBezTo>
                      <a:pt x="44089" y="357413"/>
                      <a:pt x="199" y="400515"/>
                      <a:pt x="3" y="459953"/>
                    </a:cubicBezTo>
                    <a:cubicBezTo>
                      <a:pt x="-194" y="488884"/>
                      <a:pt x="10631" y="515651"/>
                      <a:pt x="30115" y="535332"/>
                    </a:cubicBezTo>
                    <a:cubicBezTo>
                      <a:pt x="49009" y="554423"/>
                      <a:pt x="74792" y="564854"/>
                      <a:pt x="102346" y="564854"/>
                    </a:cubicBezTo>
                    <a:lnTo>
                      <a:pt x="102542" y="564854"/>
                    </a:lnTo>
                    <a:cubicBezTo>
                      <a:pt x="131868" y="564854"/>
                      <a:pt x="158831" y="554029"/>
                      <a:pt x="178316" y="534545"/>
                    </a:cubicBezTo>
                    <a:cubicBezTo>
                      <a:pt x="197603" y="515257"/>
                      <a:pt x="208231" y="489081"/>
                      <a:pt x="208231" y="460740"/>
                    </a:cubicBezTo>
                    <a:cubicBezTo>
                      <a:pt x="208231" y="444207"/>
                      <a:pt x="204295" y="428659"/>
                      <a:pt x="197603" y="414882"/>
                    </a:cubicBezTo>
                    <a:lnTo>
                      <a:pt x="418821" y="194058"/>
                    </a:lnTo>
                    <a:cubicBezTo>
                      <a:pt x="433976" y="202127"/>
                      <a:pt x="451296" y="206260"/>
                      <a:pt x="469009" y="207441"/>
                    </a:cubicBezTo>
                    <a:cubicBezTo>
                      <a:pt x="498334" y="207441"/>
                      <a:pt x="525297" y="196616"/>
                      <a:pt x="544782" y="177132"/>
                    </a:cubicBezTo>
                    <a:cubicBezTo>
                      <a:pt x="564070" y="157844"/>
                      <a:pt x="574698" y="131668"/>
                      <a:pt x="574698" y="103327"/>
                    </a:cubicBezTo>
                    <a:cubicBezTo>
                      <a:pt x="574894" y="45464"/>
                      <a:pt x="529037" y="0"/>
                      <a:pt x="470780" y="0"/>
                    </a:cubicBezTo>
                    <a:close/>
                  </a:path>
                </a:pathLst>
              </a:custGeom>
              <a:solidFill>
                <a:schemeClr val="bg2"/>
              </a:solidFill>
              <a:ln w="25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</p:grpSp>
      </p:grpSp>
      <p:sp>
        <p:nvSpPr>
          <p:cNvPr id="17" name="9 Marcador de texto">
            <a:extLst>
              <a:ext uri="{FF2B5EF4-FFF2-40B4-BE49-F238E27FC236}">
                <a16:creationId xmlns:a16="http://schemas.microsoft.com/office/drawing/2014/main" id="{AB229CAE-3B38-C4D5-062E-13D396AB869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11622" y="1128431"/>
            <a:ext cx="5267143" cy="714655"/>
          </a:xfrm>
        </p:spPr>
        <p:txBody>
          <a:bodyPr>
            <a:no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defRPr>
            </a:lvl2pPr>
            <a:lvl3pPr marL="9144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defRPr>
            </a:lvl3pPr>
            <a:lvl4pPr marL="1371600" indent="0">
              <a:buNone/>
              <a:defRPr sz="11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defRPr>
            </a:lvl4pPr>
            <a:lvl5pPr marL="1828800" indent="0">
              <a:buNone/>
              <a:defRPr sz="11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20256388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oscuro titulo subtitulo"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B2F48471-0956-742B-FD68-C8E154B7D4F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336305" y="6183312"/>
            <a:ext cx="1484221" cy="418508"/>
          </a:xfrm>
          <a:prstGeom prst="rect">
            <a:avLst/>
          </a:prstGeom>
        </p:spPr>
      </p:pic>
      <p:sp>
        <p:nvSpPr>
          <p:cNvPr id="8" name="Elipse 7">
            <a:extLst>
              <a:ext uri="{FF2B5EF4-FFF2-40B4-BE49-F238E27FC236}">
                <a16:creationId xmlns:a16="http://schemas.microsoft.com/office/drawing/2014/main" id="{3B2CD5FF-E262-FEAC-E7FE-AAFA5D6697C5}"/>
              </a:ext>
            </a:extLst>
          </p:cNvPr>
          <p:cNvSpPr/>
          <p:nvPr userDrawn="1"/>
        </p:nvSpPr>
        <p:spPr>
          <a:xfrm>
            <a:off x="11429999" y="271578"/>
            <a:ext cx="420221" cy="42022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AEA06AC5-982A-0201-A0D1-14E688FF2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3452" y="280987"/>
            <a:ext cx="57469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CBF1485-0CBA-416A-8DEB-6FCAB82241E3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1" name="Grupo 10">
            <a:extLst>
              <a:ext uri="{FF2B5EF4-FFF2-40B4-BE49-F238E27FC236}">
                <a16:creationId xmlns:a16="http://schemas.microsoft.com/office/drawing/2014/main" id="{BB37DF3D-6FC6-4F3B-2010-99448578F4A3}"/>
              </a:ext>
            </a:extLst>
          </p:cNvPr>
          <p:cNvGrpSpPr/>
          <p:nvPr userDrawn="1"/>
        </p:nvGrpSpPr>
        <p:grpSpPr>
          <a:xfrm>
            <a:off x="371183" y="385038"/>
            <a:ext cx="911642" cy="921282"/>
            <a:chOff x="371183" y="385038"/>
            <a:chExt cx="911642" cy="921282"/>
          </a:xfrm>
        </p:grpSpPr>
        <p:sp>
          <p:nvSpPr>
            <p:cNvPr id="13" name="Forma libre: forma 12">
              <a:extLst>
                <a:ext uri="{FF2B5EF4-FFF2-40B4-BE49-F238E27FC236}">
                  <a16:creationId xmlns:a16="http://schemas.microsoft.com/office/drawing/2014/main" id="{FCCB62B8-E683-454A-59FA-AB0C59CC9520}"/>
                </a:ext>
              </a:extLst>
            </p:cNvPr>
            <p:cNvSpPr/>
            <p:nvPr/>
          </p:nvSpPr>
          <p:spPr>
            <a:xfrm>
              <a:off x="371380" y="385038"/>
              <a:ext cx="208821" cy="206653"/>
            </a:xfrm>
            <a:custGeom>
              <a:avLst/>
              <a:gdLst>
                <a:gd name="connsiteX0" fmla="*/ 102739 w 208821"/>
                <a:gd name="connsiteY0" fmla="*/ 206654 h 206653"/>
                <a:gd name="connsiteX1" fmla="*/ 102542 w 208821"/>
                <a:gd name="connsiteY1" fmla="*/ 206654 h 206653"/>
                <a:gd name="connsiteX2" fmla="*/ 30115 w 208821"/>
                <a:gd name="connsiteY2" fmla="*/ 177132 h 206653"/>
                <a:gd name="connsiteX3" fmla="*/ 3 w 208821"/>
                <a:gd name="connsiteY3" fmla="*/ 102146 h 206653"/>
                <a:gd name="connsiteX4" fmla="*/ 104314 w 208821"/>
                <a:gd name="connsiteY4" fmla="*/ 0 h 206653"/>
                <a:gd name="connsiteX5" fmla="*/ 104511 w 208821"/>
                <a:gd name="connsiteY5" fmla="*/ 0 h 206653"/>
                <a:gd name="connsiteX6" fmla="*/ 208822 w 208821"/>
                <a:gd name="connsiteY6" fmla="*/ 102933 h 206653"/>
                <a:gd name="connsiteX7" fmla="*/ 178906 w 208821"/>
                <a:gd name="connsiteY7" fmla="*/ 176541 h 206653"/>
                <a:gd name="connsiteX8" fmla="*/ 102739 w 208821"/>
                <a:gd name="connsiteY8" fmla="*/ 206654 h 206653"/>
                <a:gd name="connsiteX9" fmla="*/ 102739 w 208821"/>
                <a:gd name="connsiteY9" fmla="*/ 206654 h 20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8821" h="206653">
                  <a:moveTo>
                    <a:pt x="102739" y="206654"/>
                  </a:moveTo>
                  <a:lnTo>
                    <a:pt x="102542" y="206654"/>
                  </a:lnTo>
                  <a:cubicBezTo>
                    <a:pt x="74792" y="206654"/>
                    <a:pt x="49206" y="196026"/>
                    <a:pt x="30115" y="177132"/>
                  </a:cubicBezTo>
                  <a:cubicBezTo>
                    <a:pt x="10631" y="157647"/>
                    <a:pt x="-194" y="130881"/>
                    <a:pt x="3" y="102146"/>
                  </a:cubicBezTo>
                  <a:cubicBezTo>
                    <a:pt x="199" y="42905"/>
                    <a:pt x="44089" y="0"/>
                    <a:pt x="104314" y="0"/>
                  </a:cubicBezTo>
                  <a:lnTo>
                    <a:pt x="104511" y="0"/>
                  </a:lnTo>
                  <a:cubicBezTo>
                    <a:pt x="162964" y="0"/>
                    <a:pt x="208625" y="45267"/>
                    <a:pt x="208822" y="102933"/>
                  </a:cubicBezTo>
                  <a:cubicBezTo>
                    <a:pt x="208822" y="131274"/>
                    <a:pt x="198194" y="157254"/>
                    <a:pt x="178906" y="176541"/>
                  </a:cubicBezTo>
                  <a:cubicBezTo>
                    <a:pt x="159028" y="195829"/>
                    <a:pt x="132064" y="206654"/>
                    <a:pt x="102739" y="206654"/>
                  </a:cubicBezTo>
                  <a:lnTo>
                    <a:pt x="102739" y="206654"/>
                  </a:lnTo>
                  <a:close/>
                </a:path>
              </a:pathLst>
            </a:custGeom>
            <a:solidFill>
              <a:schemeClr val="bg2"/>
            </a:solidFill>
            <a:ln w="25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grpSp>
          <p:nvGrpSpPr>
            <p:cNvPr id="14" name="Grupo 13">
              <a:extLst>
                <a:ext uri="{FF2B5EF4-FFF2-40B4-BE49-F238E27FC236}">
                  <a16:creationId xmlns:a16="http://schemas.microsoft.com/office/drawing/2014/main" id="{A30F5CFA-E69C-3773-FEC8-413071904C5E}"/>
                </a:ext>
              </a:extLst>
            </p:cNvPr>
            <p:cNvGrpSpPr/>
            <p:nvPr userDrawn="1"/>
          </p:nvGrpSpPr>
          <p:grpSpPr>
            <a:xfrm>
              <a:off x="371183" y="385038"/>
              <a:ext cx="911642" cy="921282"/>
              <a:chOff x="371183" y="385038"/>
              <a:chExt cx="911642" cy="921282"/>
            </a:xfrm>
          </p:grpSpPr>
          <p:sp>
            <p:nvSpPr>
              <p:cNvPr id="15" name="Forma libre: forma 14">
                <a:extLst>
                  <a:ext uri="{FF2B5EF4-FFF2-40B4-BE49-F238E27FC236}">
                    <a16:creationId xmlns:a16="http://schemas.microsoft.com/office/drawing/2014/main" id="{5E8A68B2-1626-BE16-185A-6030DAA4770E}"/>
                  </a:ext>
                </a:extLst>
              </p:cNvPr>
              <p:cNvSpPr/>
              <p:nvPr/>
            </p:nvSpPr>
            <p:spPr>
              <a:xfrm>
                <a:off x="371380" y="385038"/>
                <a:ext cx="911445" cy="921282"/>
              </a:xfrm>
              <a:custGeom>
                <a:avLst/>
                <a:gdLst>
                  <a:gd name="connsiteX0" fmla="*/ 807331 w 911445"/>
                  <a:gd name="connsiteY0" fmla="*/ 0 h 921282"/>
                  <a:gd name="connsiteX1" fmla="*/ 807331 w 911445"/>
                  <a:gd name="connsiteY1" fmla="*/ 0 h 921282"/>
                  <a:gd name="connsiteX2" fmla="*/ 703217 w 911445"/>
                  <a:gd name="connsiteY2" fmla="*/ 102540 h 921282"/>
                  <a:gd name="connsiteX3" fmla="*/ 730771 w 911445"/>
                  <a:gd name="connsiteY3" fmla="*/ 174770 h 921282"/>
                  <a:gd name="connsiteX4" fmla="*/ 529824 w 911445"/>
                  <a:gd name="connsiteY4" fmla="*/ 375520 h 921282"/>
                  <a:gd name="connsiteX5" fmla="*/ 470583 w 911445"/>
                  <a:gd name="connsiteY5" fmla="*/ 357413 h 921282"/>
                  <a:gd name="connsiteX6" fmla="*/ 470387 w 911445"/>
                  <a:gd name="connsiteY6" fmla="*/ 357413 h 921282"/>
                  <a:gd name="connsiteX7" fmla="*/ 366272 w 911445"/>
                  <a:gd name="connsiteY7" fmla="*/ 459953 h 921282"/>
                  <a:gd name="connsiteX8" fmla="*/ 384379 w 911445"/>
                  <a:gd name="connsiteY8" fmla="*/ 520571 h 921282"/>
                  <a:gd name="connsiteX9" fmla="*/ 168868 w 911445"/>
                  <a:gd name="connsiteY9" fmla="*/ 736081 h 921282"/>
                  <a:gd name="connsiteX10" fmla="*/ 104314 w 911445"/>
                  <a:gd name="connsiteY10" fmla="*/ 713645 h 921282"/>
                  <a:gd name="connsiteX11" fmla="*/ 104117 w 911445"/>
                  <a:gd name="connsiteY11" fmla="*/ 713645 h 921282"/>
                  <a:gd name="connsiteX12" fmla="*/ 3 w 911445"/>
                  <a:gd name="connsiteY12" fmla="*/ 816184 h 921282"/>
                  <a:gd name="connsiteX13" fmla="*/ 30115 w 911445"/>
                  <a:gd name="connsiteY13" fmla="*/ 891564 h 921282"/>
                  <a:gd name="connsiteX14" fmla="*/ 102346 w 911445"/>
                  <a:gd name="connsiteY14" fmla="*/ 921283 h 921282"/>
                  <a:gd name="connsiteX15" fmla="*/ 102542 w 911445"/>
                  <a:gd name="connsiteY15" fmla="*/ 921283 h 921282"/>
                  <a:gd name="connsiteX16" fmla="*/ 178512 w 911445"/>
                  <a:gd name="connsiteY16" fmla="*/ 890973 h 921282"/>
                  <a:gd name="connsiteX17" fmla="*/ 208428 w 911445"/>
                  <a:gd name="connsiteY17" fmla="*/ 817168 h 921282"/>
                  <a:gd name="connsiteX18" fmla="*/ 192092 w 911445"/>
                  <a:gd name="connsiteY18" fmla="*/ 761274 h 921282"/>
                  <a:gd name="connsiteX19" fmla="*/ 408390 w 911445"/>
                  <a:gd name="connsiteY19" fmla="*/ 545173 h 921282"/>
                  <a:gd name="connsiteX20" fmla="*/ 469009 w 911445"/>
                  <a:gd name="connsiteY20" fmla="*/ 565248 h 921282"/>
                  <a:gd name="connsiteX21" fmla="*/ 544782 w 911445"/>
                  <a:gd name="connsiteY21" fmla="*/ 534938 h 921282"/>
                  <a:gd name="connsiteX22" fmla="*/ 574698 w 911445"/>
                  <a:gd name="connsiteY22" fmla="*/ 461133 h 921282"/>
                  <a:gd name="connsiteX23" fmla="*/ 554229 w 911445"/>
                  <a:gd name="connsiteY23" fmla="*/ 399531 h 921282"/>
                  <a:gd name="connsiteX24" fmla="*/ 758128 w 911445"/>
                  <a:gd name="connsiteY24" fmla="*/ 195829 h 921282"/>
                  <a:gd name="connsiteX25" fmla="*/ 805560 w 911445"/>
                  <a:gd name="connsiteY25" fmla="*/ 207835 h 921282"/>
                  <a:gd name="connsiteX26" fmla="*/ 805756 w 911445"/>
                  <a:gd name="connsiteY26" fmla="*/ 207835 h 921282"/>
                  <a:gd name="connsiteX27" fmla="*/ 881530 w 911445"/>
                  <a:gd name="connsiteY27" fmla="*/ 177526 h 921282"/>
                  <a:gd name="connsiteX28" fmla="*/ 911445 w 911445"/>
                  <a:gd name="connsiteY28" fmla="*/ 103721 h 921282"/>
                  <a:gd name="connsiteX29" fmla="*/ 807331 w 911445"/>
                  <a:gd name="connsiteY29" fmla="*/ 0 h 921282"/>
                  <a:gd name="connsiteX30" fmla="*/ 807331 w 911445"/>
                  <a:gd name="connsiteY30" fmla="*/ 0 h 9212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911445" h="921282">
                    <a:moveTo>
                      <a:pt x="807331" y="0"/>
                    </a:moveTo>
                    <a:lnTo>
                      <a:pt x="807331" y="0"/>
                    </a:lnTo>
                    <a:cubicBezTo>
                      <a:pt x="747106" y="0"/>
                      <a:pt x="703414" y="43102"/>
                      <a:pt x="703217" y="102540"/>
                    </a:cubicBezTo>
                    <a:cubicBezTo>
                      <a:pt x="703020" y="130094"/>
                      <a:pt x="713057" y="155482"/>
                      <a:pt x="730771" y="174770"/>
                    </a:cubicBezTo>
                    <a:lnTo>
                      <a:pt x="529824" y="375520"/>
                    </a:lnTo>
                    <a:cubicBezTo>
                      <a:pt x="513095" y="364104"/>
                      <a:pt x="492823" y="357413"/>
                      <a:pt x="470583" y="357413"/>
                    </a:cubicBezTo>
                    <a:lnTo>
                      <a:pt x="470387" y="357413"/>
                    </a:lnTo>
                    <a:cubicBezTo>
                      <a:pt x="410358" y="357413"/>
                      <a:pt x="366666" y="400515"/>
                      <a:pt x="366272" y="459953"/>
                    </a:cubicBezTo>
                    <a:cubicBezTo>
                      <a:pt x="366272" y="482192"/>
                      <a:pt x="372570" y="503055"/>
                      <a:pt x="384379" y="520571"/>
                    </a:cubicBezTo>
                    <a:lnTo>
                      <a:pt x="168868" y="736081"/>
                    </a:lnTo>
                    <a:cubicBezTo>
                      <a:pt x="151155" y="722108"/>
                      <a:pt x="128915" y="713645"/>
                      <a:pt x="104314" y="713645"/>
                    </a:cubicBezTo>
                    <a:lnTo>
                      <a:pt x="104117" y="713645"/>
                    </a:lnTo>
                    <a:cubicBezTo>
                      <a:pt x="44089" y="713645"/>
                      <a:pt x="396" y="756747"/>
                      <a:pt x="3" y="816184"/>
                    </a:cubicBezTo>
                    <a:cubicBezTo>
                      <a:pt x="-194" y="845116"/>
                      <a:pt x="10631" y="871883"/>
                      <a:pt x="30115" y="891564"/>
                    </a:cubicBezTo>
                    <a:cubicBezTo>
                      <a:pt x="49009" y="910655"/>
                      <a:pt x="74792" y="921086"/>
                      <a:pt x="102346" y="921283"/>
                    </a:cubicBezTo>
                    <a:lnTo>
                      <a:pt x="102542" y="921283"/>
                    </a:lnTo>
                    <a:cubicBezTo>
                      <a:pt x="131868" y="921283"/>
                      <a:pt x="158831" y="910458"/>
                      <a:pt x="178512" y="890973"/>
                    </a:cubicBezTo>
                    <a:cubicBezTo>
                      <a:pt x="197800" y="871686"/>
                      <a:pt x="208428" y="845510"/>
                      <a:pt x="208428" y="817168"/>
                    </a:cubicBezTo>
                    <a:cubicBezTo>
                      <a:pt x="208428" y="796306"/>
                      <a:pt x="202327" y="777412"/>
                      <a:pt x="192092" y="761274"/>
                    </a:cubicBezTo>
                    <a:lnTo>
                      <a:pt x="408390" y="545173"/>
                    </a:lnTo>
                    <a:cubicBezTo>
                      <a:pt x="425907" y="557966"/>
                      <a:pt x="447163" y="565444"/>
                      <a:pt x="469009" y="565248"/>
                    </a:cubicBezTo>
                    <a:cubicBezTo>
                      <a:pt x="498334" y="565248"/>
                      <a:pt x="525101" y="554423"/>
                      <a:pt x="544782" y="534938"/>
                    </a:cubicBezTo>
                    <a:cubicBezTo>
                      <a:pt x="564070" y="515651"/>
                      <a:pt x="574698" y="489474"/>
                      <a:pt x="574698" y="461133"/>
                    </a:cubicBezTo>
                    <a:cubicBezTo>
                      <a:pt x="574698" y="437713"/>
                      <a:pt x="567022" y="416654"/>
                      <a:pt x="554229" y="399531"/>
                    </a:cubicBezTo>
                    <a:lnTo>
                      <a:pt x="758128" y="195829"/>
                    </a:lnTo>
                    <a:cubicBezTo>
                      <a:pt x="772495" y="203308"/>
                      <a:pt x="788634" y="207835"/>
                      <a:pt x="805560" y="207835"/>
                    </a:cubicBezTo>
                    <a:lnTo>
                      <a:pt x="805756" y="207835"/>
                    </a:lnTo>
                    <a:cubicBezTo>
                      <a:pt x="835082" y="207835"/>
                      <a:pt x="861848" y="197010"/>
                      <a:pt x="881530" y="177526"/>
                    </a:cubicBezTo>
                    <a:cubicBezTo>
                      <a:pt x="900817" y="158238"/>
                      <a:pt x="911445" y="132062"/>
                      <a:pt x="911445" y="103721"/>
                    </a:cubicBezTo>
                    <a:cubicBezTo>
                      <a:pt x="911248" y="45464"/>
                      <a:pt x="865588" y="0"/>
                      <a:pt x="807331" y="0"/>
                    </a:cubicBezTo>
                    <a:lnTo>
                      <a:pt x="807331" y="0"/>
                    </a:lnTo>
                    <a:close/>
                  </a:path>
                </a:pathLst>
              </a:custGeom>
              <a:solidFill>
                <a:schemeClr val="bg2"/>
              </a:solidFill>
              <a:ln w="25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16" name="Forma libre: forma 15">
                <a:extLst>
                  <a:ext uri="{FF2B5EF4-FFF2-40B4-BE49-F238E27FC236}">
                    <a16:creationId xmlns:a16="http://schemas.microsoft.com/office/drawing/2014/main" id="{32AC757C-2039-E622-BBCE-6C6CB5B04640}"/>
                  </a:ext>
                </a:extLst>
              </p:cNvPr>
              <p:cNvSpPr/>
              <p:nvPr/>
            </p:nvSpPr>
            <p:spPr>
              <a:xfrm>
                <a:off x="371183" y="385038"/>
                <a:ext cx="574698" cy="564853"/>
              </a:xfrm>
              <a:custGeom>
                <a:avLst/>
                <a:gdLst>
                  <a:gd name="connsiteX0" fmla="*/ 470780 w 574698"/>
                  <a:gd name="connsiteY0" fmla="*/ 0 h 564853"/>
                  <a:gd name="connsiteX1" fmla="*/ 470780 w 574698"/>
                  <a:gd name="connsiteY1" fmla="*/ 0 h 564853"/>
                  <a:gd name="connsiteX2" fmla="*/ 366666 w 574698"/>
                  <a:gd name="connsiteY2" fmla="*/ 102540 h 564853"/>
                  <a:gd name="connsiteX3" fmla="*/ 392252 w 574698"/>
                  <a:gd name="connsiteY3" fmla="*/ 172802 h 564853"/>
                  <a:gd name="connsiteX4" fmla="*/ 177725 w 574698"/>
                  <a:gd name="connsiteY4" fmla="*/ 386935 h 564853"/>
                  <a:gd name="connsiteX5" fmla="*/ 104314 w 574698"/>
                  <a:gd name="connsiteY5" fmla="*/ 357413 h 564853"/>
                  <a:gd name="connsiteX6" fmla="*/ 104117 w 574698"/>
                  <a:gd name="connsiteY6" fmla="*/ 357413 h 564853"/>
                  <a:gd name="connsiteX7" fmla="*/ 3 w 574698"/>
                  <a:gd name="connsiteY7" fmla="*/ 459953 h 564853"/>
                  <a:gd name="connsiteX8" fmla="*/ 30115 w 574698"/>
                  <a:gd name="connsiteY8" fmla="*/ 535332 h 564853"/>
                  <a:gd name="connsiteX9" fmla="*/ 102346 w 574698"/>
                  <a:gd name="connsiteY9" fmla="*/ 564854 h 564853"/>
                  <a:gd name="connsiteX10" fmla="*/ 102542 w 574698"/>
                  <a:gd name="connsiteY10" fmla="*/ 564854 h 564853"/>
                  <a:gd name="connsiteX11" fmla="*/ 178316 w 574698"/>
                  <a:gd name="connsiteY11" fmla="*/ 534545 h 564853"/>
                  <a:gd name="connsiteX12" fmla="*/ 208231 w 574698"/>
                  <a:gd name="connsiteY12" fmla="*/ 460740 h 564853"/>
                  <a:gd name="connsiteX13" fmla="*/ 197603 w 574698"/>
                  <a:gd name="connsiteY13" fmla="*/ 414882 h 564853"/>
                  <a:gd name="connsiteX14" fmla="*/ 418821 w 574698"/>
                  <a:gd name="connsiteY14" fmla="*/ 194058 h 564853"/>
                  <a:gd name="connsiteX15" fmla="*/ 469009 w 574698"/>
                  <a:gd name="connsiteY15" fmla="*/ 207441 h 564853"/>
                  <a:gd name="connsiteX16" fmla="*/ 544782 w 574698"/>
                  <a:gd name="connsiteY16" fmla="*/ 177132 h 564853"/>
                  <a:gd name="connsiteX17" fmla="*/ 574698 w 574698"/>
                  <a:gd name="connsiteY17" fmla="*/ 103327 h 564853"/>
                  <a:gd name="connsiteX18" fmla="*/ 470780 w 574698"/>
                  <a:gd name="connsiteY18" fmla="*/ 0 h 5648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574698" h="564853">
                    <a:moveTo>
                      <a:pt x="470780" y="0"/>
                    </a:moveTo>
                    <a:lnTo>
                      <a:pt x="470780" y="0"/>
                    </a:lnTo>
                    <a:cubicBezTo>
                      <a:pt x="410555" y="0"/>
                      <a:pt x="366863" y="43102"/>
                      <a:pt x="366666" y="102540"/>
                    </a:cubicBezTo>
                    <a:cubicBezTo>
                      <a:pt x="366469" y="129109"/>
                      <a:pt x="375719" y="153908"/>
                      <a:pt x="392252" y="172802"/>
                    </a:cubicBezTo>
                    <a:lnTo>
                      <a:pt x="177725" y="386935"/>
                    </a:lnTo>
                    <a:cubicBezTo>
                      <a:pt x="159028" y="368631"/>
                      <a:pt x="133245" y="357413"/>
                      <a:pt x="104314" y="357413"/>
                    </a:cubicBezTo>
                    <a:lnTo>
                      <a:pt x="104117" y="357413"/>
                    </a:lnTo>
                    <a:cubicBezTo>
                      <a:pt x="44089" y="357413"/>
                      <a:pt x="199" y="400515"/>
                      <a:pt x="3" y="459953"/>
                    </a:cubicBezTo>
                    <a:cubicBezTo>
                      <a:pt x="-194" y="488884"/>
                      <a:pt x="10631" y="515651"/>
                      <a:pt x="30115" y="535332"/>
                    </a:cubicBezTo>
                    <a:cubicBezTo>
                      <a:pt x="49009" y="554423"/>
                      <a:pt x="74792" y="564854"/>
                      <a:pt x="102346" y="564854"/>
                    </a:cubicBezTo>
                    <a:lnTo>
                      <a:pt x="102542" y="564854"/>
                    </a:lnTo>
                    <a:cubicBezTo>
                      <a:pt x="131868" y="564854"/>
                      <a:pt x="158831" y="554029"/>
                      <a:pt x="178316" y="534545"/>
                    </a:cubicBezTo>
                    <a:cubicBezTo>
                      <a:pt x="197603" y="515257"/>
                      <a:pt x="208231" y="489081"/>
                      <a:pt x="208231" y="460740"/>
                    </a:cubicBezTo>
                    <a:cubicBezTo>
                      <a:pt x="208231" y="444207"/>
                      <a:pt x="204295" y="428659"/>
                      <a:pt x="197603" y="414882"/>
                    </a:cubicBezTo>
                    <a:lnTo>
                      <a:pt x="418821" y="194058"/>
                    </a:lnTo>
                    <a:cubicBezTo>
                      <a:pt x="433976" y="202127"/>
                      <a:pt x="451296" y="206260"/>
                      <a:pt x="469009" y="207441"/>
                    </a:cubicBezTo>
                    <a:cubicBezTo>
                      <a:pt x="498334" y="207441"/>
                      <a:pt x="525297" y="196616"/>
                      <a:pt x="544782" y="177132"/>
                    </a:cubicBezTo>
                    <a:cubicBezTo>
                      <a:pt x="564070" y="157844"/>
                      <a:pt x="574698" y="131668"/>
                      <a:pt x="574698" y="103327"/>
                    </a:cubicBezTo>
                    <a:cubicBezTo>
                      <a:pt x="574894" y="45464"/>
                      <a:pt x="529037" y="0"/>
                      <a:pt x="470780" y="0"/>
                    </a:cubicBezTo>
                    <a:close/>
                  </a:path>
                </a:pathLst>
              </a:custGeom>
              <a:solidFill>
                <a:schemeClr val="bg2"/>
              </a:solidFill>
              <a:ln w="25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</p:grpSp>
      </p:grpSp>
      <p:sp>
        <p:nvSpPr>
          <p:cNvPr id="17" name="9 Marcador de texto">
            <a:extLst>
              <a:ext uri="{FF2B5EF4-FFF2-40B4-BE49-F238E27FC236}">
                <a16:creationId xmlns:a16="http://schemas.microsoft.com/office/drawing/2014/main" id="{AB229CAE-3B38-C4D5-062E-13D396AB869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04282" y="2439439"/>
            <a:ext cx="5183436" cy="989561"/>
          </a:xfrm>
        </p:spPr>
        <p:txBody>
          <a:bodyPr>
            <a:noAutofit/>
          </a:bodyPr>
          <a:lstStyle>
            <a:lvl1pPr marL="0" indent="0" algn="ctr">
              <a:buNone/>
              <a:defRPr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  <a:lvl2pPr marL="4572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defRPr>
            </a:lvl2pPr>
            <a:lvl3pPr marL="9144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defRPr>
            </a:lvl3pPr>
            <a:lvl4pPr marL="1371600" indent="0">
              <a:buNone/>
              <a:defRPr sz="11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defRPr>
            </a:lvl4pPr>
            <a:lvl5pPr marL="1828800" indent="0">
              <a:buNone/>
              <a:defRPr sz="11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" name="9 Marcador de texto">
            <a:extLst>
              <a:ext uri="{FF2B5EF4-FFF2-40B4-BE49-F238E27FC236}">
                <a16:creationId xmlns:a16="http://schemas.microsoft.com/office/drawing/2014/main" id="{54B514BE-B638-C51E-E951-DDD1A27CC9A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504282" y="3594374"/>
            <a:ext cx="5183436" cy="989561"/>
          </a:xfrm>
        </p:spPr>
        <p:txBody>
          <a:bodyPr>
            <a:noAutofit/>
          </a:bodyPr>
          <a:lstStyle>
            <a:lvl1pPr marL="0" indent="0" algn="ctr">
              <a:buNone/>
              <a:defRPr sz="1600" b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  <a:lvl2pPr marL="4572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defRPr>
            </a:lvl2pPr>
            <a:lvl3pPr marL="9144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defRPr>
            </a:lvl3pPr>
            <a:lvl4pPr marL="1371600" indent="0">
              <a:buNone/>
              <a:defRPr sz="11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defRPr>
            </a:lvl4pPr>
            <a:lvl5pPr marL="1828800" indent="0">
              <a:buNone/>
              <a:defRPr sz="11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7" name="Marcador de posición de imagen 6">
            <a:extLst>
              <a:ext uri="{FF2B5EF4-FFF2-40B4-BE49-F238E27FC236}">
                <a16:creationId xmlns:a16="http://schemas.microsoft.com/office/drawing/2014/main" id="{BA3A9058-1797-3517-21B9-2E9CEEFD262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512593" y="1262200"/>
            <a:ext cx="1166813" cy="989012"/>
          </a:xfrm>
        </p:spPr>
        <p:txBody>
          <a:bodyPr/>
          <a:lstStyle/>
          <a:p>
            <a:r>
              <a:rPr lang="es-ES"/>
              <a:t>Haga clic en el icono para agregar una imagen</a:t>
            </a:r>
          </a:p>
        </p:txBody>
      </p:sp>
    </p:spTree>
    <p:extLst>
      <p:ext uri="{BB962C8B-B14F-4D97-AF65-F5344CB8AC3E}">
        <p14:creationId xmlns:p14="http://schemas.microsoft.com/office/powerpoint/2010/main" val="27148627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n y texto gr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1 Rectángulo">
            <a:extLst>
              <a:ext uri="{FF2B5EF4-FFF2-40B4-BE49-F238E27FC236}">
                <a16:creationId xmlns:a16="http://schemas.microsoft.com/office/drawing/2014/main" id="{0D05ADB5-B67C-7662-4BD4-A0FE22F072C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 flipH="1">
            <a:off x="6029324" y="209550"/>
            <a:ext cx="5911663" cy="6392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3 Marcador de posición de imagen">
            <a:extLst>
              <a:ext uri="{FF2B5EF4-FFF2-40B4-BE49-F238E27FC236}">
                <a16:creationId xmlns:a16="http://schemas.microsoft.com/office/drawing/2014/main" id="{58AF09C8-9A0B-8160-1025-1B7AB0457F2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28599" y="209550"/>
            <a:ext cx="5800725" cy="6392270"/>
          </a:xfrm>
        </p:spPr>
        <p:txBody>
          <a:bodyPr/>
          <a:lstStyle/>
          <a:p>
            <a:r>
              <a:rPr lang="es-ES"/>
              <a:t>Haga clic en el icono para agregar una imagen</a:t>
            </a:r>
          </a:p>
        </p:txBody>
      </p:sp>
      <p:cxnSp>
        <p:nvCxnSpPr>
          <p:cNvPr id="10" name="30 Conector recto">
            <a:extLst>
              <a:ext uri="{FF2B5EF4-FFF2-40B4-BE49-F238E27FC236}">
                <a16:creationId xmlns:a16="http://schemas.microsoft.com/office/drawing/2014/main" id="{988B3647-499F-9CF0-0D60-ABC6BFF80225}"/>
              </a:ext>
            </a:extLst>
          </p:cNvPr>
          <p:cNvCxnSpPr>
            <a:cxnSpLocks/>
          </p:cNvCxnSpPr>
          <p:nvPr userDrawn="1"/>
        </p:nvCxnSpPr>
        <p:spPr>
          <a:xfrm>
            <a:off x="8756733" y="2021072"/>
            <a:ext cx="304800" cy="1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Elipse 17">
            <a:extLst>
              <a:ext uri="{FF2B5EF4-FFF2-40B4-BE49-F238E27FC236}">
                <a16:creationId xmlns:a16="http://schemas.microsoft.com/office/drawing/2014/main" id="{28B64219-E17E-DBF3-A906-FD5C02E20408}"/>
              </a:ext>
            </a:extLst>
          </p:cNvPr>
          <p:cNvSpPr/>
          <p:nvPr userDrawn="1"/>
        </p:nvSpPr>
        <p:spPr>
          <a:xfrm>
            <a:off x="11189072" y="371313"/>
            <a:ext cx="420221" cy="42022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52525" y="380722"/>
            <a:ext cx="57469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CBF1485-0CBA-416A-8DEB-6FCAB82241E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9 Marcador de texto">
            <a:extLst>
              <a:ext uri="{FF2B5EF4-FFF2-40B4-BE49-F238E27FC236}">
                <a16:creationId xmlns:a16="http://schemas.microsoft.com/office/drawing/2014/main" id="{EF273084-8D56-AF7C-77B0-27A02D5EAAE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719299" y="1101688"/>
            <a:ext cx="4469773" cy="781558"/>
          </a:xfr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defRPr>
            </a:lvl2pPr>
            <a:lvl3pPr marL="9144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defRPr>
            </a:lvl3pPr>
            <a:lvl4pPr marL="1371600" indent="0">
              <a:buNone/>
              <a:defRPr sz="11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defRPr>
            </a:lvl4pPr>
            <a:lvl5pPr marL="1828800" indent="0">
              <a:buNone/>
              <a:defRPr sz="11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C87A210B-C3C5-50A9-C0DD-2D0F74F20D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19299" y="2483980"/>
            <a:ext cx="4469773" cy="3757613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 sz="1600">
                <a:solidFill>
                  <a:schemeClr val="bg1">
                    <a:lumMod val="50000"/>
                  </a:schemeClr>
                </a:solidFill>
              </a:defRPr>
            </a:lvl2pPr>
            <a:lvl3pPr>
              <a:defRPr sz="1400"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 sz="1200">
                <a:solidFill>
                  <a:schemeClr val="bg1">
                    <a:lumMod val="50000"/>
                  </a:schemeClr>
                </a:solidFill>
              </a:defRPr>
            </a:lvl4pPr>
            <a:lvl5pPr>
              <a:defRPr sz="12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grpSp>
        <p:nvGrpSpPr>
          <p:cNvPr id="2" name="Grupo 1">
            <a:extLst>
              <a:ext uri="{FF2B5EF4-FFF2-40B4-BE49-F238E27FC236}">
                <a16:creationId xmlns:a16="http://schemas.microsoft.com/office/drawing/2014/main" id="{1E282F07-0FD9-9D2B-D9E5-85BB65EA99A4}"/>
              </a:ext>
            </a:extLst>
          </p:cNvPr>
          <p:cNvGrpSpPr/>
          <p:nvPr userDrawn="1"/>
        </p:nvGrpSpPr>
        <p:grpSpPr>
          <a:xfrm rot="10800000">
            <a:off x="10884053" y="5488214"/>
            <a:ext cx="911642" cy="921282"/>
            <a:chOff x="371183" y="385038"/>
            <a:chExt cx="911642" cy="921282"/>
          </a:xfrm>
        </p:grpSpPr>
        <p:sp>
          <p:nvSpPr>
            <p:cNvPr id="3" name="Forma libre: forma 2">
              <a:extLst>
                <a:ext uri="{FF2B5EF4-FFF2-40B4-BE49-F238E27FC236}">
                  <a16:creationId xmlns:a16="http://schemas.microsoft.com/office/drawing/2014/main" id="{FFC0F3BC-CDD3-17B8-A43C-CA1C5FA56699}"/>
                </a:ext>
              </a:extLst>
            </p:cNvPr>
            <p:cNvSpPr/>
            <p:nvPr/>
          </p:nvSpPr>
          <p:spPr>
            <a:xfrm>
              <a:off x="371380" y="385038"/>
              <a:ext cx="208821" cy="206653"/>
            </a:xfrm>
            <a:custGeom>
              <a:avLst/>
              <a:gdLst>
                <a:gd name="connsiteX0" fmla="*/ 102739 w 208821"/>
                <a:gd name="connsiteY0" fmla="*/ 206654 h 206653"/>
                <a:gd name="connsiteX1" fmla="*/ 102542 w 208821"/>
                <a:gd name="connsiteY1" fmla="*/ 206654 h 206653"/>
                <a:gd name="connsiteX2" fmla="*/ 30115 w 208821"/>
                <a:gd name="connsiteY2" fmla="*/ 177132 h 206653"/>
                <a:gd name="connsiteX3" fmla="*/ 3 w 208821"/>
                <a:gd name="connsiteY3" fmla="*/ 102146 h 206653"/>
                <a:gd name="connsiteX4" fmla="*/ 104314 w 208821"/>
                <a:gd name="connsiteY4" fmla="*/ 0 h 206653"/>
                <a:gd name="connsiteX5" fmla="*/ 104511 w 208821"/>
                <a:gd name="connsiteY5" fmla="*/ 0 h 206653"/>
                <a:gd name="connsiteX6" fmla="*/ 208822 w 208821"/>
                <a:gd name="connsiteY6" fmla="*/ 102933 h 206653"/>
                <a:gd name="connsiteX7" fmla="*/ 178906 w 208821"/>
                <a:gd name="connsiteY7" fmla="*/ 176541 h 206653"/>
                <a:gd name="connsiteX8" fmla="*/ 102739 w 208821"/>
                <a:gd name="connsiteY8" fmla="*/ 206654 h 206653"/>
                <a:gd name="connsiteX9" fmla="*/ 102739 w 208821"/>
                <a:gd name="connsiteY9" fmla="*/ 206654 h 20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8821" h="206653">
                  <a:moveTo>
                    <a:pt x="102739" y="206654"/>
                  </a:moveTo>
                  <a:lnTo>
                    <a:pt x="102542" y="206654"/>
                  </a:lnTo>
                  <a:cubicBezTo>
                    <a:pt x="74792" y="206654"/>
                    <a:pt x="49206" y="196026"/>
                    <a:pt x="30115" y="177132"/>
                  </a:cubicBezTo>
                  <a:cubicBezTo>
                    <a:pt x="10631" y="157647"/>
                    <a:pt x="-194" y="130881"/>
                    <a:pt x="3" y="102146"/>
                  </a:cubicBezTo>
                  <a:cubicBezTo>
                    <a:pt x="199" y="42905"/>
                    <a:pt x="44089" y="0"/>
                    <a:pt x="104314" y="0"/>
                  </a:cubicBezTo>
                  <a:lnTo>
                    <a:pt x="104511" y="0"/>
                  </a:lnTo>
                  <a:cubicBezTo>
                    <a:pt x="162964" y="0"/>
                    <a:pt x="208625" y="45267"/>
                    <a:pt x="208822" y="102933"/>
                  </a:cubicBezTo>
                  <a:cubicBezTo>
                    <a:pt x="208822" y="131274"/>
                    <a:pt x="198194" y="157254"/>
                    <a:pt x="178906" y="176541"/>
                  </a:cubicBezTo>
                  <a:cubicBezTo>
                    <a:pt x="159028" y="195829"/>
                    <a:pt x="132064" y="206654"/>
                    <a:pt x="102739" y="206654"/>
                  </a:cubicBezTo>
                  <a:lnTo>
                    <a:pt x="102739" y="206654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25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grpSp>
          <p:nvGrpSpPr>
            <p:cNvPr id="4" name="Grupo 3">
              <a:extLst>
                <a:ext uri="{FF2B5EF4-FFF2-40B4-BE49-F238E27FC236}">
                  <a16:creationId xmlns:a16="http://schemas.microsoft.com/office/drawing/2014/main" id="{F2B35F36-7A08-2A36-C5E4-E026551FCD8D}"/>
                </a:ext>
              </a:extLst>
            </p:cNvPr>
            <p:cNvGrpSpPr/>
            <p:nvPr userDrawn="1"/>
          </p:nvGrpSpPr>
          <p:grpSpPr>
            <a:xfrm>
              <a:off x="371183" y="385038"/>
              <a:ext cx="911642" cy="921282"/>
              <a:chOff x="371183" y="385038"/>
              <a:chExt cx="911642" cy="921282"/>
            </a:xfrm>
          </p:grpSpPr>
          <p:sp>
            <p:nvSpPr>
              <p:cNvPr id="5" name="Forma libre: forma 4">
                <a:extLst>
                  <a:ext uri="{FF2B5EF4-FFF2-40B4-BE49-F238E27FC236}">
                    <a16:creationId xmlns:a16="http://schemas.microsoft.com/office/drawing/2014/main" id="{E007CC9C-1CFD-3269-A103-7667A4BCF735}"/>
                  </a:ext>
                </a:extLst>
              </p:cNvPr>
              <p:cNvSpPr/>
              <p:nvPr/>
            </p:nvSpPr>
            <p:spPr>
              <a:xfrm>
                <a:off x="371380" y="385038"/>
                <a:ext cx="911445" cy="921282"/>
              </a:xfrm>
              <a:custGeom>
                <a:avLst/>
                <a:gdLst>
                  <a:gd name="connsiteX0" fmla="*/ 807331 w 911445"/>
                  <a:gd name="connsiteY0" fmla="*/ 0 h 921282"/>
                  <a:gd name="connsiteX1" fmla="*/ 807331 w 911445"/>
                  <a:gd name="connsiteY1" fmla="*/ 0 h 921282"/>
                  <a:gd name="connsiteX2" fmla="*/ 703217 w 911445"/>
                  <a:gd name="connsiteY2" fmla="*/ 102540 h 921282"/>
                  <a:gd name="connsiteX3" fmla="*/ 730771 w 911445"/>
                  <a:gd name="connsiteY3" fmla="*/ 174770 h 921282"/>
                  <a:gd name="connsiteX4" fmla="*/ 529824 w 911445"/>
                  <a:gd name="connsiteY4" fmla="*/ 375520 h 921282"/>
                  <a:gd name="connsiteX5" fmla="*/ 470583 w 911445"/>
                  <a:gd name="connsiteY5" fmla="*/ 357413 h 921282"/>
                  <a:gd name="connsiteX6" fmla="*/ 470387 w 911445"/>
                  <a:gd name="connsiteY6" fmla="*/ 357413 h 921282"/>
                  <a:gd name="connsiteX7" fmla="*/ 366272 w 911445"/>
                  <a:gd name="connsiteY7" fmla="*/ 459953 h 921282"/>
                  <a:gd name="connsiteX8" fmla="*/ 384379 w 911445"/>
                  <a:gd name="connsiteY8" fmla="*/ 520571 h 921282"/>
                  <a:gd name="connsiteX9" fmla="*/ 168868 w 911445"/>
                  <a:gd name="connsiteY9" fmla="*/ 736081 h 921282"/>
                  <a:gd name="connsiteX10" fmla="*/ 104314 w 911445"/>
                  <a:gd name="connsiteY10" fmla="*/ 713645 h 921282"/>
                  <a:gd name="connsiteX11" fmla="*/ 104117 w 911445"/>
                  <a:gd name="connsiteY11" fmla="*/ 713645 h 921282"/>
                  <a:gd name="connsiteX12" fmla="*/ 3 w 911445"/>
                  <a:gd name="connsiteY12" fmla="*/ 816184 h 921282"/>
                  <a:gd name="connsiteX13" fmla="*/ 30115 w 911445"/>
                  <a:gd name="connsiteY13" fmla="*/ 891564 h 921282"/>
                  <a:gd name="connsiteX14" fmla="*/ 102346 w 911445"/>
                  <a:gd name="connsiteY14" fmla="*/ 921283 h 921282"/>
                  <a:gd name="connsiteX15" fmla="*/ 102542 w 911445"/>
                  <a:gd name="connsiteY15" fmla="*/ 921283 h 921282"/>
                  <a:gd name="connsiteX16" fmla="*/ 178512 w 911445"/>
                  <a:gd name="connsiteY16" fmla="*/ 890973 h 921282"/>
                  <a:gd name="connsiteX17" fmla="*/ 208428 w 911445"/>
                  <a:gd name="connsiteY17" fmla="*/ 817168 h 921282"/>
                  <a:gd name="connsiteX18" fmla="*/ 192092 w 911445"/>
                  <a:gd name="connsiteY18" fmla="*/ 761274 h 921282"/>
                  <a:gd name="connsiteX19" fmla="*/ 408390 w 911445"/>
                  <a:gd name="connsiteY19" fmla="*/ 545173 h 921282"/>
                  <a:gd name="connsiteX20" fmla="*/ 469009 w 911445"/>
                  <a:gd name="connsiteY20" fmla="*/ 565248 h 921282"/>
                  <a:gd name="connsiteX21" fmla="*/ 544782 w 911445"/>
                  <a:gd name="connsiteY21" fmla="*/ 534938 h 921282"/>
                  <a:gd name="connsiteX22" fmla="*/ 574698 w 911445"/>
                  <a:gd name="connsiteY22" fmla="*/ 461133 h 921282"/>
                  <a:gd name="connsiteX23" fmla="*/ 554229 w 911445"/>
                  <a:gd name="connsiteY23" fmla="*/ 399531 h 921282"/>
                  <a:gd name="connsiteX24" fmla="*/ 758128 w 911445"/>
                  <a:gd name="connsiteY24" fmla="*/ 195829 h 921282"/>
                  <a:gd name="connsiteX25" fmla="*/ 805560 w 911445"/>
                  <a:gd name="connsiteY25" fmla="*/ 207835 h 921282"/>
                  <a:gd name="connsiteX26" fmla="*/ 805756 w 911445"/>
                  <a:gd name="connsiteY26" fmla="*/ 207835 h 921282"/>
                  <a:gd name="connsiteX27" fmla="*/ 881530 w 911445"/>
                  <a:gd name="connsiteY27" fmla="*/ 177526 h 921282"/>
                  <a:gd name="connsiteX28" fmla="*/ 911445 w 911445"/>
                  <a:gd name="connsiteY28" fmla="*/ 103721 h 921282"/>
                  <a:gd name="connsiteX29" fmla="*/ 807331 w 911445"/>
                  <a:gd name="connsiteY29" fmla="*/ 0 h 921282"/>
                  <a:gd name="connsiteX30" fmla="*/ 807331 w 911445"/>
                  <a:gd name="connsiteY30" fmla="*/ 0 h 9212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911445" h="921282">
                    <a:moveTo>
                      <a:pt x="807331" y="0"/>
                    </a:moveTo>
                    <a:lnTo>
                      <a:pt x="807331" y="0"/>
                    </a:lnTo>
                    <a:cubicBezTo>
                      <a:pt x="747106" y="0"/>
                      <a:pt x="703414" y="43102"/>
                      <a:pt x="703217" y="102540"/>
                    </a:cubicBezTo>
                    <a:cubicBezTo>
                      <a:pt x="703020" y="130094"/>
                      <a:pt x="713057" y="155482"/>
                      <a:pt x="730771" y="174770"/>
                    </a:cubicBezTo>
                    <a:lnTo>
                      <a:pt x="529824" y="375520"/>
                    </a:lnTo>
                    <a:cubicBezTo>
                      <a:pt x="513095" y="364104"/>
                      <a:pt x="492823" y="357413"/>
                      <a:pt x="470583" y="357413"/>
                    </a:cubicBezTo>
                    <a:lnTo>
                      <a:pt x="470387" y="357413"/>
                    </a:lnTo>
                    <a:cubicBezTo>
                      <a:pt x="410358" y="357413"/>
                      <a:pt x="366666" y="400515"/>
                      <a:pt x="366272" y="459953"/>
                    </a:cubicBezTo>
                    <a:cubicBezTo>
                      <a:pt x="366272" y="482192"/>
                      <a:pt x="372570" y="503055"/>
                      <a:pt x="384379" y="520571"/>
                    </a:cubicBezTo>
                    <a:lnTo>
                      <a:pt x="168868" y="736081"/>
                    </a:lnTo>
                    <a:cubicBezTo>
                      <a:pt x="151155" y="722108"/>
                      <a:pt x="128915" y="713645"/>
                      <a:pt x="104314" y="713645"/>
                    </a:cubicBezTo>
                    <a:lnTo>
                      <a:pt x="104117" y="713645"/>
                    </a:lnTo>
                    <a:cubicBezTo>
                      <a:pt x="44089" y="713645"/>
                      <a:pt x="396" y="756747"/>
                      <a:pt x="3" y="816184"/>
                    </a:cubicBezTo>
                    <a:cubicBezTo>
                      <a:pt x="-194" y="845116"/>
                      <a:pt x="10631" y="871883"/>
                      <a:pt x="30115" y="891564"/>
                    </a:cubicBezTo>
                    <a:cubicBezTo>
                      <a:pt x="49009" y="910655"/>
                      <a:pt x="74792" y="921086"/>
                      <a:pt x="102346" y="921283"/>
                    </a:cubicBezTo>
                    <a:lnTo>
                      <a:pt x="102542" y="921283"/>
                    </a:lnTo>
                    <a:cubicBezTo>
                      <a:pt x="131868" y="921283"/>
                      <a:pt x="158831" y="910458"/>
                      <a:pt x="178512" y="890973"/>
                    </a:cubicBezTo>
                    <a:cubicBezTo>
                      <a:pt x="197800" y="871686"/>
                      <a:pt x="208428" y="845510"/>
                      <a:pt x="208428" y="817168"/>
                    </a:cubicBezTo>
                    <a:cubicBezTo>
                      <a:pt x="208428" y="796306"/>
                      <a:pt x="202327" y="777412"/>
                      <a:pt x="192092" y="761274"/>
                    </a:cubicBezTo>
                    <a:lnTo>
                      <a:pt x="408390" y="545173"/>
                    </a:lnTo>
                    <a:cubicBezTo>
                      <a:pt x="425907" y="557966"/>
                      <a:pt x="447163" y="565444"/>
                      <a:pt x="469009" y="565248"/>
                    </a:cubicBezTo>
                    <a:cubicBezTo>
                      <a:pt x="498334" y="565248"/>
                      <a:pt x="525101" y="554423"/>
                      <a:pt x="544782" y="534938"/>
                    </a:cubicBezTo>
                    <a:cubicBezTo>
                      <a:pt x="564070" y="515651"/>
                      <a:pt x="574698" y="489474"/>
                      <a:pt x="574698" y="461133"/>
                    </a:cubicBezTo>
                    <a:cubicBezTo>
                      <a:pt x="574698" y="437713"/>
                      <a:pt x="567022" y="416654"/>
                      <a:pt x="554229" y="399531"/>
                    </a:cubicBezTo>
                    <a:lnTo>
                      <a:pt x="758128" y="195829"/>
                    </a:lnTo>
                    <a:cubicBezTo>
                      <a:pt x="772495" y="203308"/>
                      <a:pt x="788634" y="207835"/>
                      <a:pt x="805560" y="207835"/>
                    </a:cubicBezTo>
                    <a:lnTo>
                      <a:pt x="805756" y="207835"/>
                    </a:lnTo>
                    <a:cubicBezTo>
                      <a:pt x="835082" y="207835"/>
                      <a:pt x="861848" y="197010"/>
                      <a:pt x="881530" y="177526"/>
                    </a:cubicBezTo>
                    <a:cubicBezTo>
                      <a:pt x="900817" y="158238"/>
                      <a:pt x="911445" y="132062"/>
                      <a:pt x="911445" y="103721"/>
                    </a:cubicBezTo>
                    <a:cubicBezTo>
                      <a:pt x="911248" y="45464"/>
                      <a:pt x="865588" y="0"/>
                      <a:pt x="807331" y="0"/>
                    </a:cubicBezTo>
                    <a:lnTo>
                      <a:pt x="807331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25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7" name="Forma libre: forma 6">
                <a:extLst>
                  <a:ext uri="{FF2B5EF4-FFF2-40B4-BE49-F238E27FC236}">
                    <a16:creationId xmlns:a16="http://schemas.microsoft.com/office/drawing/2014/main" id="{C903A1F5-9515-EBDA-117A-0979B32F23DD}"/>
                  </a:ext>
                </a:extLst>
              </p:cNvPr>
              <p:cNvSpPr/>
              <p:nvPr/>
            </p:nvSpPr>
            <p:spPr>
              <a:xfrm>
                <a:off x="371183" y="385038"/>
                <a:ext cx="574698" cy="564853"/>
              </a:xfrm>
              <a:custGeom>
                <a:avLst/>
                <a:gdLst>
                  <a:gd name="connsiteX0" fmla="*/ 470780 w 574698"/>
                  <a:gd name="connsiteY0" fmla="*/ 0 h 564853"/>
                  <a:gd name="connsiteX1" fmla="*/ 470780 w 574698"/>
                  <a:gd name="connsiteY1" fmla="*/ 0 h 564853"/>
                  <a:gd name="connsiteX2" fmla="*/ 366666 w 574698"/>
                  <a:gd name="connsiteY2" fmla="*/ 102540 h 564853"/>
                  <a:gd name="connsiteX3" fmla="*/ 392252 w 574698"/>
                  <a:gd name="connsiteY3" fmla="*/ 172802 h 564853"/>
                  <a:gd name="connsiteX4" fmla="*/ 177725 w 574698"/>
                  <a:gd name="connsiteY4" fmla="*/ 386935 h 564853"/>
                  <a:gd name="connsiteX5" fmla="*/ 104314 w 574698"/>
                  <a:gd name="connsiteY5" fmla="*/ 357413 h 564853"/>
                  <a:gd name="connsiteX6" fmla="*/ 104117 w 574698"/>
                  <a:gd name="connsiteY6" fmla="*/ 357413 h 564853"/>
                  <a:gd name="connsiteX7" fmla="*/ 3 w 574698"/>
                  <a:gd name="connsiteY7" fmla="*/ 459953 h 564853"/>
                  <a:gd name="connsiteX8" fmla="*/ 30115 w 574698"/>
                  <a:gd name="connsiteY8" fmla="*/ 535332 h 564853"/>
                  <a:gd name="connsiteX9" fmla="*/ 102346 w 574698"/>
                  <a:gd name="connsiteY9" fmla="*/ 564854 h 564853"/>
                  <a:gd name="connsiteX10" fmla="*/ 102542 w 574698"/>
                  <a:gd name="connsiteY10" fmla="*/ 564854 h 564853"/>
                  <a:gd name="connsiteX11" fmla="*/ 178316 w 574698"/>
                  <a:gd name="connsiteY11" fmla="*/ 534545 h 564853"/>
                  <a:gd name="connsiteX12" fmla="*/ 208231 w 574698"/>
                  <a:gd name="connsiteY12" fmla="*/ 460740 h 564853"/>
                  <a:gd name="connsiteX13" fmla="*/ 197603 w 574698"/>
                  <a:gd name="connsiteY13" fmla="*/ 414882 h 564853"/>
                  <a:gd name="connsiteX14" fmla="*/ 418821 w 574698"/>
                  <a:gd name="connsiteY14" fmla="*/ 194058 h 564853"/>
                  <a:gd name="connsiteX15" fmla="*/ 469009 w 574698"/>
                  <a:gd name="connsiteY15" fmla="*/ 207441 h 564853"/>
                  <a:gd name="connsiteX16" fmla="*/ 544782 w 574698"/>
                  <a:gd name="connsiteY16" fmla="*/ 177132 h 564853"/>
                  <a:gd name="connsiteX17" fmla="*/ 574698 w 574698"/>
                  <a:gd name="connsiteY17" fmla="*/ 103327 h 564853"/>
                  <a:gd name="connsiteX18" fmla="*/ 470780 w 574698"/>
                  <a:gd name="connsiteY18" fmla="*/ 0 h 5648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574698" h="564853">
                    <a:moveTo>
                      <a:pt x="470780" y="0"/>
                    </a:moveTo>
                    <a:lnTo>
                      <a:pt x="470780" y="0"/>
                    </a:lnTo>
                    <a:cubicBezTo>
                      <a:pt x="410555" y="0"/>
                      <a:pt x="366863" y="43102"/>
                      <a:pt x="366666" y="102540"/>
                    </a:cubicBezTo>
                    <a:cubicBezTo>
                      <a:pt x="366469" y="129109"/>
                      <a:pt x="375719" y="153908"/>
                      <a:pt x="392252" y="172802"/>
                    </a:cubicBezTo>
                    <a:lnTo>
                      <a:pt x="177725" y="386935"/>
                    </a:lnTo>
                    <a:cubicBezTo>
                      <a:pt x="159028" y="368631"/>
                      <a:pt x="133245" y="357413"/>
                      <a:pt x="104314" y="357413"/>
                    </a:cubicBezTo>
                    <a:lnTo>
                      <a:pt x="104117" y="357413"/>
                    </a:lnTo>
                    <a:cubicBezTo>
                      <a:pt x="44089" y="357413"/>
                      <a:pt x="199" y="400515"/>
                      <a:pt x="3" y="459953"/>
                    </a:cubicBezTo>
                    <a:cubicBezTo>
                      <a:pt x="-194" y="488884"/>
                      <a:pt x="10631" y="515651"/>
                      <a:pt x="30115" y="535332"/>
                    </a:cubicBezTo>
                    <a:cubicBezTo>
                      <a:pt x="49009" y="554423"/>
                      <a:pt x="74792" y="564854"/>
                      <a:pt x="102346" y="564854"/>
                    </a:cubicBezTo>
                    <a:lnTo>
                      <a:pt x="102542" y="564854"/>
                    </a:lnTo>
                    <a:cubicBezTo>
                      <a:pt x="131868" y="564854"/>
                      <a:pt x="158831" y="554029"/>
                      <a:pt x="178316" y="534545"/>
                    </a:cubicBezTo>
                    <a:cubicBezTo>
                      <a:pt x="197603" y="515257"/>
                      <a:pt x="208231" y="489081"/>
                      <a:pt x="208231" y="460740"/>
                    </a:cubicBezTo>
                    <a:cubicBezTo>
                      <a:pt x="208231" y="444207"/>
                      <a:pt x="204295" y="428659"/>
                      <a:pt x="197603" y="414882"/>
                    </a:cubicBezTo>
                    <a:lnTo>
                      <a:pt x="418821" y="194058"/>
                    </a:lnTo>
                    <a:cubicBezTo>
                      <a:pt x="433976" y="202127"/>
                      <a:pt x="451296" y="206260"/>
                      <a:pt x="469009" y="207441"/>
                    </a:cubicBezTo>
                    <a:cubicBezTo>
                      <a:pt x="498334" y="207441"/>
                      <a:pt x="525297" y="196616"/>
                      <a:pt x="544782" y="177132"/>
                    </a:cubicBezTo>
                    <a:cubicBezTo>
                      <a:pt x="564070" y="157844"/>
                      <a:pt x="574698" y="131668"/>
                      <a:pt x="574698" y="103327"/>
                    </a:cubicBezTo>
                    <a:cubicBezTo>
                      <a:pt x="574894" y="45464"/>
                      <a:pt x="529037" y="0"/>
                      <a:pt x="47078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25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977556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xto ima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Placeholder 21">
            <a:extLst>
              <a:ext uri="{FF2B5EF4-FFF2-40B4-BE49-F238E27FC236}">
                <a16:creationId xmlns:a16="http://schemas.microsoft.com/office/drawing/2014/main" id="{A7BDCDD5-C509-E5DB-5652-0D9D80DF15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721" r="856" b="3226"/>
          <a:stretch/>
        </p:blipFill>
        <p:spPr>
          <a:xfrm>
            <a:off x="4992129" y="-14126"/>
            <a:ext cx="7199871" cy="6872126"/>
          </a:xfrm>
          <a:prstGeom prst="rect">
            <a:avLst/>
          </a:prstGeom>
          <a:effectLst/>
        </p:spPr>
      </p:pic>
      <p:sp>
        <p:nvSpPr>
          <p:cNvPr id="17" name="Rectángulo 16">
            <a:extLst>
              <a:ext uri="{FF2B5EF4-FFF2-40B4-BE49-F238E27FC236}">
                <a16:creationId xmlns:a16="http://schemas.microsoft.com/office/drawing/2014/main" id="{C4653354-2C72-9933-553E-1AA3C2C84E5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4992128" y="0"/>
            <a:ext cx="7199872" cy="6858000"/>
          </a:xfrm>
          <a:prstGeom prst="rect">
            <a:avLst/>
          </a:prstGeom>
          <a:solidFill>
            <a:srgbClr val="002E51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9 Marcador de texto">
            <a:extLst>
              <a:ext uri="{FF2B5EF4-FFF2-40B4-BE49-F238E27FC236}">
                <a16:creationId xmlns:a16="http://schemas.microsoft.com/office/drawing/2014/main" id="{7BFF87E3-44E2-64B1-FA82-C0FE7D786BF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11623" y="1128432"/>
            <a:ext cx="3352800" cy="1284262"/>
          </a:xfrm>
        </p:spPr>
        <p:txBody>
          <a:bodyPr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defRPr>
            </a:lvl2pPr>
            <a:lvl3pPr marL="9144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defRPr>
            </a:lvl3pPr>
            <a:lvl4pPr marL="1371600" indent="0">
              <a:buNone/>
              <a:defRPr sz="11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defRPr>
            </a:lvl4pPr>
            <a:lvl5pPr marL="1828800" indent="0">
              <a:buNone/>
              <a:defRPr sz="11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grpSp>
        <p:nvGrpSpPr>
          <p:cNvPr id="7" name="Grupo 6">
            <a:extLst>
              <a:ext uri="{FF2B5EF4-FFF2-40B4-BE49-F238E27FC236}">
                <a16:creationId xmlns:a16="http://schemas.microsoft.com/office/drawing/2014/main" id="{A3B18103-5C32-D3BA-DF54-D41C360C6093}"/>
              </a:ext>
            </a:extLst>
          </p:cNvPr>
          <p:cNvGrpSpPr/>
          <p:nvPr userDrawn="1"/>
        </p:nvGrpSpPr>
        <p:grpSpPr>
          <a:xfrm>
            <a:off x="371183" y="385038"/>
            <a:ext cx="911642" cy="921282"/>
            <a:chOff x="371183" y="385038"/>
            <a:chExt cx="911642" cy="921282"/>
          </a:xfrm>
        </p:grpSpPr>
        <p:sp>
          <p:nvSpPr>
            <p:cNvPr id="8" name="Forma libre: forma 7">
              <a:extLst>
                <a:ext uri="{FF2B5EF4-FFF2-40B4-BE49-F238E27FC236}">
                  <a16:creationId xmlns:a16="http://schemas.microsoft.com/office/drawing/2014/main" id="{AE77ED6C-823A-A751-CF16-A280D5F479B7}"/>
                </a:ext>
              </a:extLst>
            </p:cNvPr>
            <p:cNvSpPr/>
            <p:nvPr/>
          </p:nvSpPr>
          <p:spPr>
            <a:xfrm>
              <a:off x="371380" y="385038"/>
              <a:ext cx="208821" cy="206653"/>
            </a:xfrm>
            <a:custGeom>
              <a:avLst/>
              <a:gdLst>
                <a:gd name="connsiteX0" fmla="*/ 102739 w 208821"/>
                <a:gd name="connsiteY0" fmla="*/ 206654 h 206653"/>
                <a:gd name="connsiteX1" fmla="*/ 102542 w 208821"/>
                <a:gd name="connsiteY1" fmla="*/ 206654 h 206653"/>
                <a:gd name="connsiteX2" fmla="*/ 30115 w 208821"/>
                <a:gd name="connsiteY2" fmla="*/ 177132 h 206653"/>
                <a:gd name="connsiteX3" fmla="*/ 3 w 208821"/>
                <a:gd name="connsiteY3" fmla="*/ 102146 h 206653"/>
                <a:gd name="connsiteX4" fmla="*/ 104314 w 208821"/>
                <a:gd name="connsiteY4" fmla="*/ 0 h 206653"/>
                <a:gd name="connsiteX5" fmla="*/ 104511 w 208821"/>
                <a:gd name="connsiteY5" fmla="*/ 0 h 206653"/>
                <a:gd name="connsiteX6" fmla="*/ 208822 w 208821"/>
                <a:gd name="connsiteY6" fmla="*/ 102933 h 206653"/>
                <a:gd name="connsiteX7" fmla="*/ 178906 w 208821"/>
                <a:gd name="connsiteY7" fmla="*/ 176541 h 206653"/>
                <a:gd name="connsiteX8" fmla="*/ 102739 w 208821"/>
                <a:gd name="connsiteY8" fmla="*/ 206654 h 206653"/>
                <a:gd name="connsiteX9" fmla="*/ 102739 w 208821"/>
                <a:gd name="connsiteY9" fmla="*/ 206654 h 20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8821" h="206653">
                  <a:moveTo>
                    <a:pt x="102739" y="206654"/>
                  </a:moveTo>
                  <a:lnTo>
                    <a:pt x="102542" y="206654"/>
                  </a:lnTo>
                  <a:cubicBezTo>
                    <a:pt x="74792" y="206654"/>
                    <a:pt x="49206" y="196026"/>
                    <a:pt x="30115" y="177132"/>
                  </a:cubicBezTo>
                  <a:cubicBezTo>
                    <a:pt x="10631" y="157647"/>
                    <a:pt x="-194" y="130881"/>
                    <a:pt x="3" y="102146"/>
                  </a:cubicBezTo>
                  <a:cubicBezTo>
                    <a:pt x="199" y="42905"/>
                    <a:pt x="44089" y="0"/>
                    <a:pt x="104314" y="0"/>
                  </a:cubicBezTo>
                  <a:lnTo>
                    <a:pt x="104511" y="0"/>
                  </a:lnTo>
                  <a:cubicBezTo>
                    <a:pt x="162964" y="0"/>
                    <a:pt x="208625" y="45267"/>
                    <a:pt x="208822" y="102933"/>
                  </a:cubicBezTo>
                  <a:cubicBezTo>
                    <a:pt x="208822" y="131274"/>
                    <a:pt x="198194" y="157254"/>
                    <a:pt x="178906" y="176541"/>
                  </a:cubicBezTo>
                  <a:cubicBezTo>
                    <a:pt x="159028" y="195829"/>
                    <a:pt x="132064" y="206654"/>
                    <a:pt x="102739" y="206654"/>
                  </a:cubicBezTo>
                  <a:lnTo>
                    <a:pt x="102739" y="206654"/>
                  </a:lnTo>
                  <a:close/>
                </a:path>
              </a:pathLst>
            </a:custGeom>
            <a:solidFill>
              <a:schemeClr val="bg2"/>
            </a:solidFill>
            <a:ln w="25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grpSp>
          <p:nvGrpSpPr>
            <p:cNvPr id="9" name="Grupo 8">
              <a:extLst>
                <a:ext uri="{FF2B5EF4-FFF2-40B4-BE49-F238E27FC236}">
                  <a16:creationId xmlns:a16="http://schemas.microsoft.com/office/drawing/2014/main" id="{E34DCAC6-F785-0355-6D3E-D87BE21DE3CF}"/>
                </a:ext>
              </a:extLst>
            </p:cNvPr>
            <p:cNvGrpSpPr/>
            <p:nvPr userDrawn="1"/>
          </p:nvGrpSpPr>
          <p:grpSpPr>
            <a:xfrm>
              <a:off x="371183" y="385038"/>
              <a:ext cx="911642" cy="921282"/>
              <a:chOff x="371183" y="385038"/>
              <a:chExt cx="911642" cy="921282"/>
            </a:xfrm>
          </p:grpSpPr>
          <p:sp>
            <p:nvSpPr>
              <p:cNvPr id="10" name="Forma libre: forma 9">
                <a:extLst>
                  <a:ext uri="{FF2B5EF4-FFF2-40B4-BE49-F238E27FC236}">
                    <a16:creationId xmlns:a16="http://schemas.microsoft.com/office/drawing/2014/main" id="{C62FAB92-1312-F248-8A62-67ED944FCA9B}"/>
                  </a:ext>
                </a:extLst>
              </p:cNvPr>
              <p:cNvSpPr/>
              <p:nvPr/>
            </p:nvSpPr>
            <p:spPr>
              <a:xfrm>
                <a:off x="371380" y="385038"/>
                <a:ext cx="911445" cy="921282"/>
              </a:xfrm>
              <a:custGeom>
                <a:avLst/>
                <a:gdLst>
                  <a:gd name="connsiteX0" fmla="*/ 807331 w 911445"/>
                  <a:gd name="connsiteY0" fmla="*/ 0 h 921282"/>
                  <a:gd name="connsiteX1" fmla="*/ 807331 w 911445"/>
                  <a:gd name="connsiteY1" fmla="*/ 0 h 921282"/>
                  <a:gd name="connsiteX2" fmla="*/ 703217 w 911445"/>
                  <a:gd name="connsiteY2" fmla="*/ 102540 h 921282"/>
                  <a:gd name="connsiteX3" fmla="*/ 730771 w 911445"/>
                  <a:gd name="connsiteY3" fmla="*/ 174770 h 921282"/>
                  <a:gd name="connsiteX4" fmla="*/ 529824 w 911445"/>
                  <a:gd name="connsiteY4" fmla="*/ 375520 h 921282"/>
                  <a:gd name="connsiteX5" fmla="*/ 470583 w 911445"/>
                  <a:gd name="connsiteY5" fmla="*/ 357413 h 921282"/>
                  <a:gd name="connsiteX6" fmla="*/ 470387 w 911445"/>
                  <a:gd name="connsiteY6" fmla="*/ 357413 h 921282"/>
                  <a:gd name="connsiteX7" fmla="*/ 366272 w 911445"/>
                  <a:gd name="connsiteY7" fmla="*/ 459953 h 921282"/>
                  <a:gd name="connsiteX8" fmla="*/ 384379 w 911445"/>
                  <a:gd name="connsiteY8" fmla="*/ 520571 h 921282"/>
                  <a:gd name="connsiteX9" fmla="*/ 168868 w 911445"/>
                  <a:gd name="connsiteY9" fmla="*/ 736081 h 921282"/>
                  <a:gd name="connsiteX10" fmla="*/ 104314 w 911445"/>
                  <a:gd name="connsiteY10" fmla="*/ 713645 h 921282"/>
                  <a:gd name="connsiteX11" fmla="*/ 104117 w 911445"/>
                  <a:gd name="connsiteY11" fmla="*/ 713645 h 921282"/>
                  <a:gd name="connsiteX12" fmla="*/ 3 w 911445"/>
                  <a:gd name="connsiteY12" fmla="*/ 816184 h 921282"/>
                  <a:gd name="connsiteX13" fmla="*/ 30115 w 911445"/>
                  <a:gd name="connsiteY13" fmla="*/ 891564 h 921282"/>
                  <a:gd name="connsiteX14" fmla="*/ 102346 w 911445"/>
                  <a:gd name="connsiteY14" fmla="*/ 921283 h 921282"/>
                  <a:gd name="connsiteX15" fmla="*/ 102542 w 911445"/>
                  <a:gd name="connsiteY15" fmla="*/ 921283 h 921282"/>
                  <a:gd name="connsiteX16" fmla="*/ 178512 w 911445"/>
                  <a:gd name="connsiteY16" fmla="*/ 890973 h 921282"/>
                  <a:gd name="connsiteX17" fmla="*/ 208428 w 911445"/>
                  <a:gd name="connsiteY17" fmla="*/ 817168 h 921282"/>
                  <a:gd name="connsiteX18" fmla="*/ 192092 w 911445"/>
                  <a:gd name="connsiteY18" fmla="*/ 761274 h 921282"/>
                  <a:gd name="connsiteX19" fmla="*/ 408390 w 911445"/>
                  <a:gd name="connsiteY19" fmla="*/ 545173 h 921282"/>
                  <a:gd name="connsiteX20" fmla="*/ 469009 w 911445"/>
                  <a:gd name="connsiteY20" fmla="*/ 565248 h 921282"/>
                  <a:gd name="connsiteX21" fmla="*/ 544782 w 911445"/>
                  <a:gd name="connsiteY21" fmla="*/ 534938 h 921282"/>
                  <a:gd name="connsiteX22" fmla="*/ 574698 w 911445"/>
                  <a:gd name="connsiteY22" fmla="*/ 461133 h 921282"/>
                  <a:gd name="connsiteX23" fmla="*/ 554229 w 911445"/>
                  <a:gd name="connsiteY23" fmla="*/ 399531 h 921282"/>
                  <a:gd name="connsiteX24" fmla="*/ 758128 w 911445"/>
                  <a:gd name="connsiteY24" fmla="*/ 195829 h 921282"/>
                  <a:gd name="connsiteX25" fmla="*/ 805560 w 911445"/>
                  <a:gd name="connsiteY25" fmla="*/ 207835 h 921282"/>
                  <a:gd name="connsiteX26" fmla="*/ 805756 w 911445"/>
                  <a:gd name="connsiteY26" fmla="*/ 207835 h 921282"/>
                  <a:gd name="connsiteX27" fmla="*/ 881530 w 911445"/>
                  <a:gd name="connsiteY27" fmla="*/ 177526 h 921282"/>
                  <a:gd name="connsiteX28" fmla="*/ 911445 w 911445"/>
                  <a:gd name="connsiteY28" fmla="*/ 103721 h 921282"/>
                  <a:gd name="connsiteX29" fmla="*/ 807331 w 911445"/>
                  <a:gd name="connsiteY29" fmla="*/ 0 h 921282"/>
                  <a:gd name="connsiteX30" fmla="*/ 807331 w 911445"/>
                  <a:gd name="connsiteY30" fmla="*/ 0 h 9212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911445" h="921282">
                    <a:moveTo>
                      <a:pt x="807331" y="0"/>
                    </a:moveTo>
                    <a:lnTo>
                      <a:pt x="807331" y="0"/>
                    </a:lnTo>
                    <a:cubicBezTo>
                      <a:pt x="747106" y="0"/>
                      <a:pt x="703414" y="43102"/>
                      <a:pt x="703217" y="102540"/>
                    </a:cubicBezTo>
                    <a:cubicBezTo>
                      <a:pt x="703020" y="130094"/>
                      <a:pt x="713057" y="155482"/>
                      <a:pt x="730771" y="174770"/>
                    </a:cubicBezTo>
                    <a:lnTo>
                      <a:pt x="529824" y="375520"/>
                    </a:lnTo>
                    <a:cubicBezTo>
                      <a:pt x="513095" y="364104"/>
                      <a:pt x="492823" y="357413"/>
                      <a:pt x="470583" y="357413"/>
                    </a:cubicBezTo>
                    <a:lnTo>
                      <a:pt x="470387" y="357413"/>
                    </a:lnTo>
                    <a:cubicBezTo>
                      <a:pt x="410358" y="357413"/>
                      <a:pt x="366666" y="400515"/>
                      <a:pt x="366272" y="459953"/>
                    </a:cubicBezTo>
                    <a:cubicBezTo>
                      <a:pt x="366272" y="482192"/>
                      <a:pt x="372570" y="503055"/>
                      <a:pt x="384379" y="520571"/>
                    </a:cubicBezTo>
                    <a:lnTo>
                      <a:pt x="168868" y="736081"/>
                    </a:lnTo>
                    <a:cubicBezTo>
                      <a:pt x="151155" y="722108"/>
                      <a:pt x="128915" y="713645"/>
                      <a:pt x="104314" y="713645"/>
                    </a:cubicBezTo>
                    <a:lnTo>
                      <a:pt x="104117" y="713645"/>
                    </a:lnTo>
                    <a:cubicBezTo>
                      <a:pt x="44089" y="713645"/>
                      <a:pt x="396" y="756747"/>
                      <a:pt x="3" y="816184"/>
                    </a:cubicBezTo>
                    <a:cubicBezTo>
                      <a:pt x="-194" y="845116"/>
                      <a:pt x="10631" y="871883"/>
                      <a:pt x="30115" y="891564"/>
                    </a:cubicBezTo>
                    <a:cubicBezTo>
                      <a:pt x="49009" y="910655"/>
                      <a:pt x="74792" y="921086"/>
                      <a:pt x="102346" y="921283"/>
                    </a:cubicBezTo>
                    <a:lnTo>
                      <a:pt x="102542" y="921283"/>
                    </a:lnTo>
                    <a:cubicBezTo>
                      <a:pt x="131868" y="921283"/>
                      <a:pt x="158831" y="910458"/>
                      <a:pt x="178512" y="890973"/>
                    </a:cubicBezTo>
                    <a:cubicBezTo>
                      <a:pt x="197800" y="871686"/>
                      <a:pt x="208428" y="845510"/>
                      <a:pt x="208428" y="817168"/>
                    </a:cubicBezTo>
                    <a:cubicBezTo>
                      <a:pt x="208428" y="796306"/>
                      <a:pt x="202327" y="777412"/>
                      <a:pt x="192092" y="761274"/>
                    </a:cubicBezTo>
                    <a:lnTo>
                      <a:pt x="408390" y="545173"/>
                    </a:lnTo>
                    <a:cubicBezTo>
                      <a:pt x="425907" y="557966"/>
                      <a:pt x="447163" y="565444"/>
                      <a:pt x="469009" y="565248"/>
                    </a:cubicBezTo>
                    <a:cubicBezTo>
                      <a:pt x="498334" y="565248"/>
                      <a:pt x="525101" y="554423"/>
                      <a:pt x="544782" y="534938"/>
                    </a:cubicBezTo>
                    <a:cubicBezTo>
                      <a:pt x="564070" y="515651"/>
                      <a:pt x="574698" y="489474"/>
                      <a:pt x="574698" y="461133"/>
                    </a:cubicBezTo>
                    <a:cubicBezTo>
                      <a:pt x="574698" y="437713"/>
                      <a:pt x="567022" y="416654"/>
                      <a:pt x="554229" y="399531"/>
                    </a:cubicBezTo>
                    <a:lnTo>
                      <a:pt x="758128" y="195829"/>
                    </a:lnTo>
                    <a:cubicBezTo>
                      <a:pt x="772495" y="203308"/>
                      <a:pt x="788634" y="207835"/>
                      <a:pt x="805560" y="207835"/>
                    </a:cubicBezTo>
                    <a:lnTo>
                      <a:pt x="805756" y="207835"/>
                    </a:lnTo>
                    <a:cubicBezTo>
                      <a:pt x="835082" y="207835"/>
                      <a:pt x="861848" y="197010"/>
                      <a:pt x="881530" y="177526"/>
                    </a:cubicBezTo>
                    <a:cubicBezTo>
                      <a:pt x="900817" y="158238"/>
                      <a:pt x="911445" y="132062"/>
                      <a:pt x="911445" y="103721"/>
                    </a:cubicBezTo>
                    <a:cubicBezTo>
                      <a:pt x="911248" y="45464"/>
                      <a:pt x="865588" y="0"/>
                      <a:pt x="807331" y="0"/>
                    </a:cubicBezTo>
                    <a:lnTo>
                      <a:pt x="807331" y="0"/>
                    </a:lnTo>
                    <a:close/>
                  </a:path>
                </a:pathLst>
              </a:custGeom>
              <a:solidFill>
                <a:schemeClr val="bg2"/>
              </a:solidFill>
              <a:ln w="25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11" name="Forma libre: forma 10">
                <a:extLst>
                  <a:ext uri="{FF2B5EF4-FFF2-40B4-BE49-F238E27FC236}">
                    <a16:creationId xmlns:a16="http://schemas.microsoft.com/office/drawing/2014/main" id="{834D2F68-1770-6ACE-6C8B-D46738EF77CF}"/>
                  </a:ext>
                </a:extLst>
              </p:cNvPr>
              <p:cNvSpPr/>
              <p:nvPr/>
            </p:nvSpPr>
            <p:spPr>
              <a:xfrm>
                <a:off x="371183" y="385038"/>
                <a:ext cx="574698" cy="564853"/>
              </a:xfrm>
              <a:custGeom>
                <a:avLst/>
                <a:gdLst>
                  <a:gd name="connsiteX0" fmla="*/ 470780 w 574698"/>
                  <a:gd name="connsiteY0" fmla="*/ 0 h 564853"/>
                  <a:gd name="connsiteX1" fmla="*/ 470780 w 574698"/>
                  <a:gd name="connsiteY1" fmla="*/ 0 h 564853"/>
                  <a:gd name="connsiteX2" fmla="*/ 366666 w 574698"/>
                  <a:gd name="connsiteY2" fmla="*/ 102540 h 564853"/>
                  <a:gd name="connsiteX3" fmla="*/ 392252 w 574698"/>
                  <a:gd name="connsiteY3" fmla="*/ 172802 h 564853"/>
                  <a:gd name="connsiteX4" fmla="*/ 177725 w 574698"/>
                  <a:gd name="connsiteY4" fmla="*/ 386935 h 564853"/>
                  <a:gd name="connsiteX5" fmla="*/ 104314 w 574698"/>
                  <a:gd name="connsiteY5" fmla="*/ 357413 h 564853"/>
                  <a:gd name="connsiteX6" fmla="*/ 104117 w 574698"/>
                  <a:gd name="connsiteY6" fmla="*/ 357413 h 564853"/>
                  <a:gd name="connsiteX7" fmla="*/ 3 w 574698"/>
                  <a:gd name="connsiteY7" fmla="*/ 459953 h 564853"/>
                  <a:gd name="connsiteX8" fmla="*/ 30115 w 574698"/>
                  <a:gd name="connsiteY8" fmla="*/ 535332 h 564853"/>
                  <a:gd name="connsiteX9" fmla="*/ 102346 w 574698"/>
                  <a:gd name="connsiteY9" fmla="*/ 564854 h 564853"/>
                  <a:gd name="connsiteX10" fmla="*/ 102542 w 574698"/>
                  <a:gd name="connsiteY10" fmla="*/ 564854 h 564853"/>
                  <a:gd name="connsiteX11" fmla="*/ 178316 w 574698"/>
                  <a:gd name="connsiteY11" fmla="*/ 534545 h 564853"/>
                  <a:gd name="connsiteX12" fmla="*/ 208231 w 574698"/>
                  <a:gd name="connsiteY12" fmla="*/ 460740 h 564853"/>
                  <a:gd name="connsiteX13" fmla="*/ 197603 w 574698"/>
                  <a:gd name="connsiteY13" fmla="*/ 414882 h 564853"/>
                  <a:gd name="connsiteX14" fmla="*/ 418821 w 574698"/>
                  <a:gd name="connsiteY14" fmla="*/ 194058 h 564853"/>
                  <a:gd name="connsiteX15" fmla="*/ 469009 w 574698"/>
                  <a:gd name="connsiteY15" fmla="*/ 207441 h 564853"/>
                  <a:gd name="connsiteX16" fmla="*/ 544782 w 574698"/>
                  <a:gd name="connsiteY16" fmla="*/ 177132 h 564853"/>
                  <a:gd name="connsiteX17" fmla="*/ 574698 w 574698"/>
                  <a:gd name="connsiteY17" fmla="*/ 103327 h 564853"/>
                  <a:gd name="connsiteX18" fmla="*/ 470780 w 574698"/>
                  <a:gd name="connsiteY18" fmla="*/ 0 h 5648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574698" h="564853">
                    <a:moveTo>
                      <a:pt x="470780" y="0"/>
                    </a:moveTo>
                    <a:lnTo>
                      <a:pt x="470780" y="0"/>
                    </a:lnTo>
                    <a:cubicBezTo>
                      <a:pt x="410555" y="0"/>
                      <a:pt x="366863" y="43102"/>
                      <a:pt x="366666" y="102540"/>
                    </a:cubicBezTo>
                    <a:cubicBezTo>
                      <a:pt x="366469" y="129109"/>
                      <a:pt x="375719" y="153908"/>
                      <a:pt x="392252" y="172802"/>
                    </a:cubicBezTo>
                    <a:lnTo>
                      <a:pt x="177725" y="386935"/>
                    </a:lnTo>
                    <a:cubicBezTo>
                      <a:pt x="159028" y="368631"/>
                      <a:pt x="133245" y="357413"/>
                      <a:pt x="104314" y="357413"/>
                    </a:cubicBezTo>
                    <a:lnTo>
                      <a:pt x="104117" y="357413"/>
                    </a:lnTo>
                    <a:cubicBezTo>
                      <a:pt x="44089" y="357413"/>
                      <a:pt x="199" y="400515"/>
                      <a:pt x="3" y="459953"/>
                    </a:cubicBezTo>
                    <a:cubicBezTo>
                      <a:pt x="-194" y="488884"/>
                      <a:pt x="10631" y="515651"/>
                      <a:pt x="30115" y="535332"/>
                    </a:cubicBezTo>
                    <a:cubicBezTo>
                      <a:pt x="49009" y="554423"/>
                      <a:pt x="74792" y="564854"/>
                      <a:pt x="102346" y="564854"/>
                    </a:cubicBezTo>
                    <a:lnTo>
                      <a:pt x="102542" y="564854"/>
                    </a:lnTo>
                    <a:cubicBezTo>
                      <a:pt x="131868" y="564854"/>
                      <a:pt x="158831" y="554029"/>
                      <a:pt x="178316" y="534545"/>
                    </a:cubicBezTo>
                    <a:cubicBezTo>
                      <a:pt x="197603" y="515257"/>
                      <a:pt x="208231" y="489081"/>
                      <a:pt x="208231" y="460740"/>
                    </a:cubicBezTo>
                    <a:cubicBezTo>
                      <a:pt x="208231" y="444207"/>
                      <a:pt x="204295" y="428659"/>
                      <a:pt x="197603" y="414882"/>
                    </a:cubicBezTo>
                    <a:lnTo>
                      <a:pt x="418821" y="194058"/>
                    </a:lnTo>
                    <a:cubicBezTo>
                      <a:pt x="433976" y="202127"/>
                      <a:pt x="451296" y="206260"/>
                      <a:pt x="469009" y="207441"/>
                    </a:cubicBezTo>
                    <a:cubicBezTo>
                      <a:pt x="498334" y="207441"/>
                      <a:pt x="525297" y="196616"/>
                      <a:pt x="544782" y="177132"/>
                    </a:cubicBezTo>
                    <a:cubicBezTo>
                      <a:pt x="564070" y="157844"/>
                      <a:pt x="574698" y="131668"/>
                      <a:pt x="574698" y="103327"/>
                    </a:cubicBezTo>
                    <a:cubicBezTo>
                      <a:pt x="574894" y="45464"/>
                      <a:pt x="529037" y="0"/>
                      <a:pt x="470780" y="0"/>
                    </a:cubicBezTo>
                    <a:close/>
                  </a:path>
                </a:pathLst>
              </a:custGeom>
              <a:solidFill>
                <a:schemeClr val="bg2"/>
              </a:solidFill>
              <a:ln w="25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</p:grpSp>
      </p:grp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FDA4F9E-B6EA-D4B9-979C-288AA6522D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70040" y="1247371"/>
            <a:ext cx="6350143" cy="5239316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03AFD73-AE72-1C25-5BA7-6381FADFE13E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1111624" y="2557624"/>
            <a:ext cx="3352800" cy="3810124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 sz="1600">
                <a:solidFill>
                  <a:schemeClr val="bg1">
                    <a:lumMod val="50000"/>
                  </a:schemeClr>
                </a:solidFill>
              </a:defRPr>
            </a:lvl2pPr>
            <a:lvl3pPr>
              <a:defRPr sz="1400"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 sz="1200">
                <a:solidFill>
                  <a:schemeClr val="bg1">
                    <a:lumMod val="50000"/>
                  </a:schemeClr>
                </a:solidFill>
              </a:defRPr>
            </a:lvl4pPr>
            <a:lvl5pPr>
              <a:defRPr sz="12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ECBE6FFF-C9E1-EC80-A7A4-AE1D4D42AE90}"/>
              </a:ext>
            </a:extLst>
          </p:cNvPr>
          <p:cNvSpPr/>
          <p:nvPr userDrawn="1"/>
        </p:nvSpPr>
        <p:spPr>
          <a:xfrm>
            <a:off x="11189072" y="371313"/>
            <a:ext cx="420221" cy="42022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73DBC4AD-BF36-6FCD-0853-298A84914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52525" y="380722"/>
            <a:ext cx="57469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CBF1485-0CBA-416A-8DEB-6FCAB82241E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8632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lum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Cuerpo de agua&#10;&#10;Descripción generada automáticamente con confianza media">
            <a:extLst>
              <a:ext uri="{FF2B5EF4-FFF2-40B4-BE49-F238E27FC236}">
                <a16:creationId xmlns:a16="http://schemas.microsoft.com/office/drawing/2014/main" id="{8843F0B4-923D-12D0-7B9A-7B6AA22C3A8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125"/>
          <a:stretch/>
        </p:blipFill>
        <p:spPr>
          <a:xfrm>
            <a:off x="-9343" y="136525"/>
            <a:ext cx="12201344" cy="2918171"/>
          </a:xfrm>
          <a:prstGeom prst="rect">
            <a:avLst/>
          </a:prstGeom>
        </p:spPr>
      </p:pic>
      <p:sp>
        <p:nvSpPr>
          <p:cNvPr id="18" name="Elipse 17">
            <a:extLst>
              <a:ext uri="{FF2B5EF4-FFF2-40B4-BE49-F238E27FC236}">
                <a16:creationId xmlns:a16="http://schemas.microsoft.com/office/drawing/2014/main" id="{28B64219-E17E-DBF3-A906-FD5C02E20408}"/>
              </a:ext>
            </a:extLst>
          </p:cNvPr>
          <p:cNvSpPr/>
          <p:nvPr userDrawn="1"/>
        </p:nvSpPr>
        <p:spPr>
          <a:xfrm>
            <a:off x="11429999" y="271578"/>
            <a:ext cx="420221" cy="420221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93452" y="280987"/>
            <a:ext cx="57469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CBF1485-0CBA-416A-8DEB-6FCAB82241E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68F2365E-C446-ED59-8057-62956286FCFA}"/>
              </a:ext>
            </a:extLst>
          </p:cNvPr>
          <p:cNvSpPr/>
          <p:nvPr userDrawn="1"/>
        </p:nvSpPr>
        <p:spPr>
          <a:xfrm>
            <a:off x="0" y="0"/>
            <a:ext cx="12192000" cy="136525"/>
          </a:xfrm>
          <a:prstGeom prst="rect">
            <a:avLst/>
          </a:prstGeom>
          <a:solidFill>
            <a:srgbClr val="002E5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noFill/>
              </a:ln>
            </a:endParaRPr>
          </a:p>
        </p:txBody>
      </p:sp>
      <p:sp>
        <p:nvSpPr>
          <p:cNvPr id="17" name="9 Marcador de texto">
            <a:extLst>
              <a:ext uri="{FF2B5EF4-FFF2-40B4-BE49-F238E27FC236}">
                <a16:creationId xmlns:a16="http://schemas.microsoft.com/office/drawing/2014/main" id="{EF273084-8D56-AF7C-77B0-27A02D5EAAE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03151" y="4354800"/>
            <a:ext cx="2898516" cy="685798"/>
          </a:xfrm>
        </p:spPr>
        <p:txBody>
          <a:bodyPr>
            <a:noAutofit/>
          </a:bodyPr>
          <a:lstStyle>
            <a:lvl1pPr marL="0" indent="0" algn="ctr">
              <a:buNone/>
              <a:defRPr sz="16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defRPr>
            </a:lvl2pPr>
            <a:lvl3pPr marL="9144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defRPr>
            </a:lvl3pPr>
            <a:lvl4pPr marL="1371600" indent="0">
              <a:buNone/>
              <a:defRPr sz="11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defRPr>
            </a:lvl4pPr>
            <a:lvl5pPr marL="1828800" indent="0">
              <a:buNone/>
              <a:defRPr sz="11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pic>
        <p:nvPicPr>
          <p:cNvPr id="20" name="Imagen 8">
            <a:extLst>
              <a:ext uri="{FF2B5EF4-FFF2-40B4-BE49-F238E27FC236}">
                <a16:creationId xmlns:a16="http://schemas.microsoft.com/office/drawing/2014/main" id="{156E0B5B-58B4-2431-6671-0A3CFB3F79A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336305" y="6183312"/>
            <a:ext cx="1484220" cy="418508"/>
          </a:xfrm>
          <a:prstGeom prst="rect">
            <a:avLst/>
          </a:prstGeom>
        </p:spPr>
      </p:pic>
      <p:sp>
        <p:nvSpPr>
          <p:cNvPr id="11" name="Marcador de contenido 10">
            <a:extLst>
              <a:ext uri="{FF2B5EF4-FFF2-40B4-BE49-F238E27FC236}">
                <a16:creationId xmlns:a16="http://schemas.microsoft.com/office/drawing/2014/main" id="{F8D86AD9-4A39-B28D-1B2A-967AFEF29B64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750874" y="3348211"/>
            <a:ext cx="1014360" cy="907054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3" name="9 Marcador de texto">
            <a:extLst>
              <a:ext uri="{FF2B5EF4-FFF2-40B4-BE49-F238E27FC236}">
                <a16:creationId xmlns:a16="http://schemas.microsoft.com/office/drawing/2014/main" id="{268F24FE-72AB-499F-2ACB-7572F56327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03151" y="5140133"/>
            <a:ext cx="2898516" cy="1043179"/>
          </a:xfrm>
        </p:spPr>
        <p:txBody>
          <a:bodyPr>
            <a:noAutofit/>
          </a:bodyPr>
          <a:lstStyle>
            <a:lvl1pPr marL="0" indent="0" algn="ctr">
              <a:buNone/>
              <a:defRPr sz="1400" b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defRPr>
            </a:lvl2pPr>
            <a:lvl3pPr marL="9144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defRPr>
            </a:lvl3pPr>
            <a:lvl4pPr marL="1371600" indent="0">
              <a:buNone/>
              <a:defRPr sz="11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defRPr>
            </a:lvl4pPr>
            <a:lvl5pPr marL="1828800" indent="0">
              <a:buNone/>
              <a:defRPr sz="11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4" name="9 Marcador de texto">
            <a:extLst>
              <a:ext uri="{FF2B5EF4-FFF2-40B4-BE49-F238E27FC236}">
                <a16:creationId xmlns:a16="http://schemas.microsoft.com/office/drawing/2014/main" id="{FB673A05-A912-EAB4-C890-815DA88DD02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46742" y="4354800"/>
            <a:ext cx="2898516" cy="685798"/>
          </a:xfrm>
        </p:spPr>
        <p:txBody>
          <a:bodyPr>
            <a:noAutofit/>
          </a:bodyPr>
          <a:lstStyle>
            <a:lvl1pPr marL="0" indent="0" algn="ctr">
              <a:buNone/>
              <a:defRPr sz="16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defRPr>
            </a:lvl2pPr>
            <a:lvl3pPr marL="9144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defRPr>
            </a:lvl3pPr>
            <a:lvl4pPr marL="1371600" indent="0">
              <a:buNone/>
              <a:defRPr sz="11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defRPr>
            </a:lvl4pPr>
            <a:lvl5pPr marL="1828800" indent="0">
              <a:buNone/>
              <a:defRPr sz="11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5" name="Marcador de contenido 10">
            <a:extLst>
              <a:ext uri="{FF2B5EF4-FFF2-40B4-BE49-F238E27FC236}">
                <a16:creationId xmlns:a16="http://schemas.microsoft.com/office/drawing/2014/main" id="{E42C0600-321B-9480-DE36-32197F11A719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5594465" y="3348211"/>
            <a:ext cx="1014360" cy="907054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6" name="9 Marcador de texto">
            <a:extLst>
              <a:ext uri="{FF2B5EF4-FFF2-40B4-BE49-F238E27FC236}">
                <a16:creationId xmlns:a16="http://schemas.microsoft.com/office/drawing/2014/main" id="{3811C06F-3FEB-EA0F-411A-C1A9EDA0CD2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646742" y="5140133"/>
            <a:ext cx="2898516" cy="1043179"/>
          </a:xfrm>
        </p:spPr>
        <p:txBody>
          <a:bodyPr>
            <a:noAutofit/>
          </a:bodyPr>
          <a:lstStyle>
            <a:lvl1pPr marL="0" indent="0" algn="ctr">
              <a:buNone/>
              <a:defRPr sz="1400" b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defRPr>
            </a:lvl2pPr>
            <a:lvl3pPr marL="9144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defRPr>
            </a:lvl3pPr>
            <a:lvl4pPr marL="1371600" indent="0">
              <a:buNone/>
              <a:defRPr sz="11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defRPr>
            </a:lvl4pPr>
            <a:lvl5pPr marL="1828800" indent="0">
              <a:buNone/>
              <a:defRPr sz="11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7" name="9 Marcador de texto">
            <a:extLst>
              <a:ext uri="{FF2B5EF4-FFF2-40B4-BE49-F238E27FC236}">
                <a16:creationId xmlns:a16="http://schemas.microsoft.com/office/drawing/2014/main" id="{5C723235-E3D3-FE2E-7563-D92E67070D1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490333" y="4336645"/>
            <a:ext cx="2898516" cy="685798"/>
          </a:xfrm>
        </p:spPr>
        <p:txBody>
          <a:bodyPr>
            <a:noAutofit/>
          </a:bodyPr>
          <a:lstStyle>
            <a:lvl1pPr marL="0" indent="0" algn="ctr">
              <a:buNone/>
              <a:defRPr sz="16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defRPr>
            </a:lvl2pPr>
            <a:lvl3pPr marL="9144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defRPr>
            </a:lvl3pPr>
            <a:lvl4pPr marL="1371600" indent="0">
              <a:buNone/>
              <a:defRPr sz="11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defRPr>
            </a:lvl4pPr>
            <a:lvl5pPr marL="1828800" indent="0">
              <a:buNone/>
              <a:defRPr sz="11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8" name="Marcador de contenido 10">
            <a:extLst>
              <a:ext uri="{FF2B5EF4-FFF2-40B4-BE49-F238E27FC236}">
                <a16:creationId xmlns:a16="http://schemas.microsoft.com/office/drawing/2014/main" id="{E39723BC-D247-5134-8B4E-9BAEB628C7E3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9438056" y="3330056"/>
            <a:ext cx="1014360" cy="907054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9" name="9 Marcador de texto">
            <a:extLst>
              <a:ext uri="{FF2B5EF4-FFF2-40B4-BE49-F238E27FC236}">
                <a16:creationId xmlns:a16="http://schemas.microsoft.com/office/drawing/2014/main" id="{E8AB4BD1-3DB3-BF09-1C25-C4785D8AAAA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90333" y="5121978"/>
            <a:ext cx="2898516" cy="1043179"/>
          </a:xfrm>
        </p:spPr>
        <p:txBody>
          <a:bodyPr>
            <a:noAutofit/>
          </a:bodyPr>
          <a:lstStyle>
            <a:lvl1pPr marL="0" indent="0" algn="ctr">
              <a:buNone/>
              <a:defRPr sz="1400" b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defRPr>
            </a:lvl2pPr>
            <a:lvl3pPr marL="9144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defRPr>
            </a:lvl3pPr>
            <a:lvl4pPr marL="1371600" indent="0">
              <a:buNone/>
              <a:defRPr sz="11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defRPr>
            </a:lvl4pPr>
            <a:lvl5pPr marL="1828800" indent="0">
              <a:buNone/>
              <a:defRPr sz="11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1" name="9 Marcador de texto">
            <a:extLst>
              <a:ext uri="{FF2B5EF4-FFF2-40B4-BE49-F238E27FC236}">
                <a16:creationId xmlns:a16="http://schemas.microsoft.com/office/drawing/2014/main" id="{0DD887FA-E5FF-C7A0-8AA5-FCBEA119025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413759" y="1242010"/>
            <a:ext cx="5375772" cy="1306296"/>
          </a:xfr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defRPr>
            </a:lvl2pPr>
            <a:lvl3pPr marL="9144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defRPr>
            </a:lvl3pPr>
            <a:lvl4pPr marL="1371600" indent="0">
              <a:buNone/>
              <a:defRPr sz="11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defRPr>
            </a:lvl4pPr>
            <a:lvl5pPr marL="1828800" indent="0">
              <a:buNone/>
              <a:defRPr sz="11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25261649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9FB37D40-88D7-FC24-5D15-318A998B595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394"/>
          <a:stretch/>
        </p:blipFill>
        <p:spPr>
          <a:xfrm>
            <a:off x="8077200" y="0"/>
            <a:ext cx="4114800" cy="6922096"/>
          </a:xfrm>
          <a:prstGeom prst="rect">
            <a:avLst/>
          </a:prstGeom>
        </p:spPr>
      </p:pic>
      <p:sp>
        <p:nvSpPr>
          <p:cNvPr id="18" name="Elipse 17">
            <a:extLst>
              <a:ext uri="{FF2B5EF4-FFF2-40B4-BE49-F238E27FC236}">
                <a16:creationId xmlns:a16="http://schemas.microsoft.com/office/drawing/2014/main" id="{28B64219-E17E-DBF3-A906-FD5C02E20408}"/>
              </a:ext>
            </a:extLst>
          </p:cNvPr>
          <p:cNvSpPr/>
          <p:nvPr userDrawn="1"/>
        </p:nvSpPr>
        <p:spPr>
          <a:xfrm>
            <a:off x="11429999" y="271578"/>
            <a:ext cx="420221" cy="42022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1623" y="2090827"/>
            <a:ext cx="6016290" cy="3757613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 sz="1600">
                <a:solidFill>
                  <a:schemeClr val="bg1">
                    <a:lumMod val="50000"/>
                  </a:schemeClr>
                </a:solidFill>
              </a:defRPr>
            </a:lvl2pPr>
            <a:lvl3pPr>
              <a:defRPr sz="1400"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 sz="1200">
                <a:solidFill>
                  <a:schemeClr val="bg1">
                    <a:lumMod val="50000"/>
                  </a:schemeClr>
                </a:solidFill>
              </a:defRPr>
            </a:lvl4pPr>
            <a:lvl5pPr>
              <a:defRPr sz="12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93452" y="280987"/>
            <a:ext cx="57469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CBF1485-0CBA-416A-8DEB-6FCAB82241E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68F2365E-C446-ED59-8057-62956286FCFA}"/>
              </a:ext>
            </a:extLst>
          </p:cNvPr>
          <p:cNvSpPr/>
          <p:nvPr userDrawn="1"/>
        </p:nvSpPr>
        <p:spPr>
          <a:xfrm>
            <a:off x="0" y="0"/>
            <a:ext cx="12192000" cy="1365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noFill/>
              </a:ln>
            </a:endParaRPr>
          </a:p>
        </p:txBody>
      </p:sp>
      <p:grpSp>
        <p:nvGrpSpPr>
          <p:cNvPr id="12" name="Grupo 11">
            <a:extLst>
              <a:ext uri="{FF2B5EF4-FFF2-40B4-BE49-F238E27FC236}">
                <a16:creationId xmlns:a16="http://schemas.microsoft.com/office/drawing/2014/main" id="{421EEC87-DA1E-4236-A008-464DD12243E8}"/>
              </a:ext>
            </a:extLst>
          </p:cNvPr>
          <p:cNvGrpSpPr/>
          <p:nvPr userDrawn="1"/>
        </p:nvGrpSpPr>
        <p:grpSpPr>
          <a:xfrm>
            <a:off x="371183" y="385038"/>
            <a:ext cx="911642" cy="921282"/>
            <a:chOff x="371183" y="385038"/>
            <a:chExt cx="911642" cy="921282"/>
          </a:xfrm>
        </p:grpSpPr>
        <p:sp>
          <p:nvSpPr>
            <p:cNvPr id="13" name="Forma libre: forma 12">
              <a:extLst>
                <a:ext uri="{FF2B5EF4-FFF2-40B4-BE49-F238E27FC236}">
                  <a16:creationId xmlns:a16="http://schemas.microsoft.com/office/drawing/2014/main" id="{DBCEEC51-E544-C6F5-7ED8-6E57B15C5E94}"/>
                </a:ext>
              </a:extLst>
            </p:cNvPr>
            <p:cNvSpPr/>
            <p:nvPr/>
          </p:nvSpPr>
          <p:spPr>
            <a:xfrm>
              <a:off x="371380" y="385038"/>
              <a:ext cx="208821" cy="206653"/>
            </a:xfrm>
            <a:custGeom>
              <a:avLst/>
              <a:gdLst>
                <a:gd name="connsiteX0" fmla="*/ 102739 w 208821"/>
                <a:gd name="connsiteY0" fmla="*/ 206654 h 206653"/>
                <a:gd name="connsiteX1" fmla="*/ 102542 w 208821"/>
                <a:gd name="connsiteY1" fmla="*/ 206654 h 206653"/>
                <a:gd name="connsiteX2" fmla="*/ 30115 w 208821"/>
                <a:gd name="connsiteY2" fmla="*/ 177132 h 206653"/>
                <a:gd name="connsiteX3" fmla="*/ 3 w 208821"/>
                <a:gd name="connsiteY3" fmla="*/ 102146 h 206653"/>
                <a:gd name="connsiteX4" fmla="*/ 104314 w 208821"/>
                <a:gd name="connsiteY4" fmla="*/ 0 h 206653"/>
                <a:gd name="connsiteX5" fmla="*/ 104511 w 208821"/>
                <a:gd name="connsiteY5" fmla="*/ 0 h 206653"/>
                <a:gd name="connsiteX6" fmla="*/ 208822 w 208821"/>
                <a:gd name="connsiteY6" fmla="*/ 102933 h 206653"/>
                <a:gd name="connsiteX7" fmla="*/ 178906 w 208821"/>
                <a:gd name="connsiteY7" fmla="*/ 176541 h 206653"/>
                <a:gd name="connsiteX8" fmla="*/ 102739 w 208821"/>
                <a:gd name="connsiteY8" fmla="*/ 206654 h 206653"/>
                <a:gd name="connsiteX9" fmla="*/ 102739 w 208821"/>
                <a:gd name="connsiteY9" fmla="*/ 206654 h 20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8821" h="206653">
                  <a:moveTo>
                    <a:pt x="102739" y="206654"/>
                  </a:moveTo>
                  <a:lnTo>
                    <a:pt x="102542" y="206654"/>
                  </a:lnTo>
                  <a:cubicBezTo>
                    <a:pt x="74792" y="206654"/>
                    <a:pt x="49206" y="196026"/>
                    <a:pt x="30115" y="177132"/>
                  </a:cubicBezTo>
                  <a:cubicBezTo>
                    <a:pt x="10631" y="157647"/>
                    <a:pt x="-194" y="130881"/>
                    <a:pt x="3" y="102146"/>
                  </a:cubicBezTo>
                  <a:cubicBezTo>
                    <a:pt x="199" y="42905"/>
                    <a:pt x="44089" y="0"/>
                    <a:pt x="104314" y="0"/>
                  </a:cubicBezTo>
                  <a:lnTo>
                    <a:pt x="104511" y="0"/>
                  </a:lnTo>
                  <a:cubicBezTo>
                    <a:pt x="162964" y="0"/>
                    <a:pt x="208625" y="45267"/>
                    <a:pt x="208822" y="102933"/>
                  </a:cubicBezTo>
                  <a:cubicBezTo>
                    <a:pt x="208822" y="131274"/>
                    <a:pt x="198194" y="157254"/>
                    <a:pt x="178906" y="176541"/>
                  </a:cubicBezTo>
                  <a:cubicBezTo>
                    <a:pt x="159028" y="195829"/>
                    <a:pt x="132064" y="206654"/>
                    <a:pt x="102739" y="206654"/>
                  </a:cubicBezTo>
                  <a:lnTo>
                    <a:pt x="102739" y="206654"/>
                  </a:lnTo>
                  <a:close/>
                </a:path>
              </a:pathLst>
            </a:custGeom>
            <a:solidFill>
              <a:schemeClr val="bg2"/>
            </a:solidFill>
            <a:ln w="25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grpSp>
          <p:nvGrpSpPr>
            <p:cNvPr id="14" name="Grupo 13">
              <a:extLst>
                <a:ext uri="{FF2B5EF4-FFF2-40B4-BE49-F238E27FC236}">
                  <a16:creationId xmlns:a16="http://schemas.microsoft.com/office/drawing/2014/main" id="{CE0256C9-1FBD-2E57-C93A-98F01AE8DAE4}"/>
                </a:ext>
              </a:extLst>
            </p:cNvPr>
            <p:cNvGrpSpPr/>
            <p:nvPr userDrawn="1"/>
          </p:nvGrpSpPr>
          <p:grpSpPr>
            <a:xfrm>
              <a:off x="371183" y="385038"/>
              <a:ext cx="911642" cy="921282"/>
              <a:chOff x="371183" y="385038"/>
              <a:chExt cx="911642" cy="921282"/>
            </a:xfrm>
          </p:grpSpPr>
          <p:sp>
            <p:nvSpPr>
              <p:cNvPr id="15" name="Forma libre: forma 14">
                <a:extLst>
                  <a:ext uri="{FF2B5EF4-FFF2-40B4-BE49-F238E27FC236}">
                    <a16:creationId xmlns:a16="http://schemas.microsoft.com/office/drawing/2014/main" id="{9692D98C-E35B-7E27-EC35-DA6B1D979361}"/>
                  </a:ext>
                </a:extLst>
              </p:cNvPr>
              <p:cNvSpPr/>
              <p:nvPr/>
            </p:nvSpPr>
            <p:spPr>
              <a:xfrm>
                <a:off x="371380" y="385038"/>
                <a:ext cx="911445" cy="921282"/>
              </a:xfrm>
              <a:custGeom>
                <a:avLst/>
                <a:gdLst>
                  <a:gd name="connsiteX0" fmla="*/ 807331 w 911445"/>
                  <a:gd name="connsiteY0" fmla="*/ 0 h 921282"/>
                  <a:gd name="connsiteX1" fmla="*/ 807331 w 911445"/>
                  <a:gd name="connsiteY1" fmla="*/ 0 h 921282"/>
                  <a:gd name="connsiteX2" fmla="*/ 703217 w 911445"/>
                  <a:gd name="connsiteY2" fmla="*/ 102540 h 921282"/>
                  <a:gd name="connsiteX3" fmla="*/ 730771 w 911445"/>
                  <a:gd name="connsiteY3" fmla="*/ 174770 h 921282"/>
                  <a:gd name="connsiteX4" fmla="*/ 529824 w 911445"/>
                  <a:gd name="connsiteY4" fmla="*/ 375520 h 921282"/>
                  <a:gd name="connsiteX5" fmla="*/ 470583 w 911445"/>
                  <a:gd name="connsiteY5" fmla="*/ 357413 h 921282"/>
                  <a:gd name="connsiteX6" fmla="*/ 470387 w 911445"/>
                  <a:gd name="connsiteY6" fmla="*/ 357413 h 921282"/>
                  <a:gd name="connsiteX7" fmla="*/ 366272 w 911445"/>
                  <a:gd name="connsiteY7" fmla="*/ 459953 h 921282"/>
                  <a:gd name="connsiteX8" fmla="*/ 384379 w 911445"/>
                  <a:gd name="connsiteY8" fmla="*/ 520571 h 921282"/>
                  <a:gd name="connsiteX9" fmla="*/ 168868 w 911445"/>
                  <a:gd name="connsiteY9" fmla="*/ 736081 h 921282"/>
                  <a:gd name="connsiteX10" fmla="*/ 104314 w 911445"/>
                  <a:gd name="connsiteY10" fmla="*/ 713645 h 921282"/>
                  <a:gd name="connsiteX11" fmla="*/ 104117 w 911445"/>
                  <a:gd name="connsiteY11" fmla="*/ 713645 h 921282"/>
                  <a:gd name="connsiteX12" fmla="*/ 3 w 911445"/>
                  <a:gd name="connsiteY12" fmla="*/ 816184 h 921282"/>
                  <a:gd name="connsiteX13" fmla="*/ 30115 w 911445"/>
                  <a:gd name="connsiteY13" fmla="*/ 891564 h 921282"/>
                  <a:gd name="connsiteX14" fmla="*/ 102346 w 911445"/>
                  <a:gd name="connsiteY14" fmla="*/ 921283 h 921282"/>
                  <a:gd name="connsiteX15" fmla="*/ 102542 w 911445"/>
                  <a:gd name="connsiteY15" fmla="*/ 921283 h 921282"/>
                  <a:gd name="connsiteX16" fmla="*/ 178512 w 911445"/>
                  <a:gd name="connsiteY16" fmla="*/ 890973 h 921282"/>
                  <a:gd name="connsiteX17" fmla="*/ 208428 w 911445"/>
                  <a:gd name="connsiteY17" fmla="*/ 817168 h 921282"/>
                  <a:gd name="connsiteX18" fmla="*/ 192092 w 911445"/>
                  <a:gd name="connsiteY18" fmla="*/ 761274 h 921282"/>
                  <a:gd name="connsiteX19" fmla="*/ 408390 w 911445"/>
                  <a:gd name="connsiteY19" fmla="*/ 545173 h 921282"/>
                  <a:gd name="connsiteX20" fmla="*/ 469009 w 911445"/>
                  <a:gd name="connsiteY20" fmla="*/ 565248 h 921282"/>
                  <a:gd name="connsiteX21" fmla="*/ 544782 w 911445"/>
                  <a:gd name="connsiteY21" fmla="*/ 534938 h 921282"/>
                  <a:gd name="connsiteX22" fmla="*/ 574698 w 911445"/>
                  <a:gd name="connsiteY22" fmla="*/ 461133 h 921282"/>
                  <a:gd name="connsiteX23" fmla="*/ 554229 w 911445"/>
                  <a:gd name="connsiteY23" fmla="*/ 399531 h 921282"/>
                  <a:gd name="connsiteX24" fmla="*/ 758128 w 911445"/>
                  <a:gd name="connsiteY24" fmla="*/ 195829 h 921282"/>
                  <a:gd name="connsiteX25" fmla="*/ 805560 w 911445"/>
                  <a:gd name="connsiteY25" fmla="*/ 207835 h 921282"/>
                  <a:gd name="connsiteX26" fmla="*/ 805756 w 911445"/>
                  <a:gd name="connsiteY26" fmla="*/ 207835 h 921282"/>
                  <a:gd name="connsiteX27" fmla="*/ 881530 w 911445"/>
                  <a:gd name="connsiteY27" fmla="*/ 177526 h 921282"/>
                  <a:gd name="connsiteX28" fmla="*/ 911445 w 911445"/>
                  <a:gd name="connsiteY28" fmla="*/ 103721 h 921282"/>
                  <a:gd name="connsiteX29" fmla="*/ 807331 w 911445"/>
                  <a:gd name="connsiteY29" fmla="*/ 0 h 921282"/>
                  <a:gd name="connsiteX30" fmla="*/ 807331 w 911445"/>
                  <a:gd name="connsiteY30" fmla="*/ 0 h 9212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911445" h="921282">
                    <a:moveTo>
                      <a:pt x="807331" y="0"/>
                    </a:moveTo>
                    <a:lnTo>
                      <a:pt x="807331" y="0"/>
                    </a:lnTo>
                    <a:cubicBezTo>
                      <a:pt x="747106" y="0"/>
                      <a:pt x="703414" y="43102"/>
                      <a:pt x="703217" y="102540"/>
                    </a:cubicBezTo>
                    <a:cubicBezTo>
                      <a:pt x="703020" y="130094"/>
                      <a:pt x="713057" y="155482"/>
                      <a:pt x="730771" y="174770"/>
                    </a:cubicBezTo>
                    <a:lnTo>
                      <a:pt x="529824" y="375520"/>
                    </a:lnTo>
                    <a:cubicBezTo>
                      <a:pt x="513095" y="364104"/>
                      <a:pt x="492823" y="357413"/>
                      <a:pt x="470583" y="357413"/>
                    </a:cubicBezTo>
                    <a:lnTo>
                      <a:pt x="470387" y="357413"/>
                    </a:lnTo>
                    <a:cubicBezTo>
                      <a:pt x="410358" y="357413"/>
                      <a:pt x="366666" y="400515"/>
                      <a:pt x="366272" y="459953"/>
                    </a:cubicBezTo>
                    <a:cubicBezTo>
                      <a:pt x="366272" y="482192"/>
                      <a:pt x="372570" y="503055"/>
                      <a:pt x="384379" y="520571"/>
                    </a:cubicBezTo>
                    <a:lnTo>
                      <a:pt x="168868" y="736081"/>
                    </a:lnTo>
                    <a:cubicBezTo>
                      <a:pt x="151155" y="722108"/>
                      <a:pt x="128915" y="713645"/>
                      <a:pt x="104314" y="713645"/>
                    </a:cubicBezTo>
                    <a:lnTo>
                      <a:pt x="104117" y="713645"/>
                    </a:lnTo>
                    <a:cubicBezTo>
                      <a:pt x="44089" y="713645"/>
                      <a:pt x="396" y="756747"/>
                      <a:pt x="3" y="816184"/>
                    </a:cubicBezTo>
                    <a:cubicBezTo>
                      <a:pt x="-194" y="845116"/>
                      <a:pt x="10631" y="871883"/>
                      <a:pt x="30115" y="891564"/>
                    </a:cubicBezTo>
                    <a:cubicBezTo>
                      <a:pt x="49009" y="910655"/>
                      <a:pt x="74792" y="921086"/>
                      <a:pt x="102346" y="921283"/>
                    </a:cubicBezTo>
                    <a:lnTo>
                      <a:pt x="102542" y="921283"/>
                    </a:lnTo>
                    <a:cubicBezTo>
                      <a:pt x="131868" y="921283"/>
                      <a:pt x="158831" y="910458"/>
                      <a:pt x="178512" y="890973"/>
                    </a:cubicBezTo>
                    <a:cubicBezTo>
                      <a:pt x="197800" y="871686"/>
                      <a:pt x="208428" y="845510"/>
                      <a:pt x="208428" y="817168"/>
                    </a:cubicBezTo>
                    <a:cubicBezTo>
                      <a:pt x="208428" y="796306"/>
                      <a:pt x="202327" y="777412"/>
                      <a:pt x="192092" y="761274"/>
                    </a:cubicBezTo>
                    <a:lnTo>
                      <a:pt x="408390" y="545173"/>
                    </a:lnTo>
                    <a:cubicBezTo>
                      <a:pt x="425907" y="557966"/>
                      <a:pt x="447163" y="565444"/>
                      <a:pt x="469009" y="565248"/>
                    </a:cubicBezTo>
                    <a:cubicBezTo>
                      <a:pt x="498334" y="565248"/>
                      <a:pt x="525101" y="554423"/>
                      <a:pt x="544782" y="534938"/>
                    </a:cubicBezTo>
                    <a:cubicBezTo>
                      <a:pt x="564070" y="515651"/>
                      <a:pt x="574698" y="489474"/>
                      <a:pt x="574698" y="461133"/>
                    </a:cubicBezTo>
                    <a:cubicBezTo>
                      <a:pt x="574698" y="437713"/>
                      <a:pt x="567022" y="416654"/>
                      <a:pt x="554229" y="399531"/>
                    </a:cubicBezTo>
                    <a:lnTo>
                      <a:pt x="758128" y="195829"/>
                    </a:lnTo>
                    <a:cubicBezTo>
                      <a:pt x="772495" y="203308"/>
                      <a:pt x="788634" y="207835"/>
                      <a:pt x="805560" y="207835"/>
                    </a:cubicBezTo>
                    <a:lnTo>
                      <a:pt x="805756" y="207835"/>
                    </a:lnTo>
                    <a:cubicBezTo>
                      <a:pt x="835082" y="207835"/>
                      <a:pt x="861848" y="197010"/>
                      <a:pt x="881530" y="177526"/>
                    </a:cubicBezTo>
                    <a:cubicBezTo>
                      <a:pt x="900817" y="158238"/>
                      <a:pt x="911445" y="132062"/>
                      <a:pt x="911445" y="103721"/>
                    </a:cubicBezTo>
                    <a:cubicBezTo>
                      <a:pt x="911248" y="45464"/>
                      <a:pt x="865588" y="0"/>
                      <a:pt x="807331" y="0"/>
                    </a:cubicBezTo>
                    <a:lnTo>
                      <a:pt x="807331" y="0"/>
                    </a:lnTo>
                    <a:close/>
                  </a:path>
                </a:pathLst>
              </a:custGeom>
              <a:solidFill>
                <a:schemeClr val="bg2"/>
              </a:solidFill>
              <a:ln w="25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16" name="Forma libre: forma 15">
                <a:extLst>
                  <a:ext uri="{FF2B5EF4-FFF2-40B4-BE49-F238E27FC236}">
                    <a16:creationId xmlns:a16="http://schemas.microsoft.com/office/drawing/2014/main" id="{0DD303DF-48CD-C0BD-22F5-2195D649D985}"/>
                  </a:ext>
                </a:extLst>
              </p:cNvPr>
              <p:cNvSpPr/>
              <p:nvPr/>
            </p:nvSpPr>
            <p:spPr>
              <a:xfrm>
                <a:off x="371183" y="385038"/>
                <a:ext cx="574698" cy="564853"/>
              </a:xfrm>
              <a:custGeom>
                <a:avLst/>
                <a:gdLst>
                  <a:gd name="connsiteX0" fmla="*/ 470780 w 574698"/>
                  <a:gd name="connsiteY0" fmla="*/ 0 h 564853"/>
                  <a:gd name="connsiteX1" fmla="*/ 470780 w 574698"/>
                  <a:gd name="connsiteY1" fmla="*/ 0 h 564853"/>
                  <a:gd name="connsiteX2" fmla="*/ 366666 w 574698"/>
                  <a:gd name="connsiteY2" fmla="*/ 102540 h 564853"/>
                  <a:gd name="connsiteX3" fmla="*/ 392252 w 574698"/>
                  <a:gd name="connsiteY3" fmla="*/ 172802 h 564853"/>
                  <a:gd name="connsiteX4" fmla="*/ 177725 w 574698"/>
                  <a:gd name="connsiteY4" fmla="*/ 386935 h 564853"/>
                  <a:gd name="connsiteX5" fmla="*/ 104314 w 574698"/>
                  <a:gd name="connsiteY5" fmla="*/ 357413 h 564853"/>
                  <a:gd name="connsiteX6" fmla="*/ 104117 w 574698"/>
                  <a:gd name="connsiteY6" fmla="*/ 357413 h 564853"/>
                  <a:gd name="connsiteX7" fmla="*/ 3 w 574698"/>
                  <a:gd name="connsiteY7" fmla="*/ 459953 h 564853"/>
                  <a:gd name="connsiteX8" fmla="*/ 30115 w 574698"/>
                  <a:gd name="connsiteY8" fmla="*/ 535332 h 564853"/>
                  <a:gd name="connsiteX9" fmla="*/ 102346 w 574698"/>
                  <a:gd name="connsiteY9" fmla="*/ 564854 h 564853"/>
                  <a:gd name="connsiteX10" fmla="*/ 102542 w 574698"/>
                  <a:gd name="connsiteY10" fmla="*/ 564854 h 564853"/>
                  <a:gd name="connsiteX11" fmla="*/ 178316 w 574698"/>
                  <a:gd name="connsiteY11" fmla="*/ 534545 h 564853"/>
                  <a:gd name="connsiteX12" fmla="*/ 208231 w 574698"/>
                  <a:gd name="connsiteY12" fmla="*/ 460740 h 564853"/>
                  <a:gd name="connsiteX13" fmla="*/ 197603 w 574698"/>
                  <a:gd name="connsiteY13" fmla="*/ 414882 h 564853"/>
                  <a:gd name="connsiteX14" fmla="*/ 418821 w 574698"/>
                  <a:gd name="connsiteY14" fmla="*/ 194058 h 564853"/>
                  <a:gd name="connsiteX15" fmla="*/ 469009 w 574698"/>
                  <a:gd name="connsiteY15" fmla="*/ 207441 h 564853"/>
                  <a:gd name="connsiteX16" fmla="*/ 544782 w 574698"/>
                  <a:gd name="connsiteY16" fmla="*/ 177132 h 564853"/>
                  <a:gd name="connsiteX17" fmla="*/ 574698 w 574698"/>
                  <a:gd name="connsiteY17" fmla="*/ 103327 h 564853"/>
                  <a:gd name="connsiteX18" fmla="*/ 470780 w 574698"/>
                  <a:gd name="connsiteY18" fmla="*/ 0 h 5648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574698" h="564853">
                    <a:moveTo>
                      <a:pt x="470780" y="0"/>
                    </a:moveTo>
                    <a:lnTo>
                      <a:pt x="470780" y="0"/>
                    </a:lnTo>
                    <a:cubicBezTo>
                      <a:pt x="410555" y="0"/>
                      <a:pt x="366863" y="43102"/>
                      <a:pt x="366666" y="102540"/>
                    </a:cubicBezTo>
                    <a:cubicBezTo>
                      <a:pt x="366469" y="129109"/>
                      <a:pt x="375719" y="153908"/>
                      <a:pt x="392252" y="172802"/>
                    </a:cubicBezTo>
                    <a:lnTo>
                      <a:pt x="177725" y="386935"/>
                    </a:lnTo>
                    <a:cubicBezTo>
                      <a:pt x="159028" y="368631"/>
                      <a:pt x="133245" y="357413"/>
                      <a:pt x="104314" y="357413"/>
                    </a:cubicBezTo>
                    <a:lnTo>
                      <a:pt x="104117" y="357413"/>
                    </a:lnTo>
                    <a:cubicBezTo>
                      <a:pt x="44089" y="357413"/>
                      <a:pt x="199" y="400515"/>
                      <a:pt x="3" y="459953"/>
                    </a:cubicBezTo>
                    <a:cubicBezTo>
                      <a:pt x="-194" y="488884"/>
                      <a:pt x="10631" y="515651"/>
                      <a:pt x="30115" y="535332"/>
                    </a:cubicBezTo>
                    <a:cubicBezTo>
                      <a:pt x="49009" y="554423"/>
                      <a:pt x="74792" y="564854"/>
                      <a:pt x="102346" y="564854"/>
                    </a:cubicBezTo>
                    <a:lnTo>
                      <a:pt x="102542" y="564854"/>
                    </a:lnTo>
                    <a:cubicBezTo>
                      <a:pt x="131868" y="564854"/>
                      <a:pt x="158831" y="554029"/>
                      <a:pt x="178316" y="534545"/>
                    </a:cubicBezTo>
                    <a:cubicBezTo>
                      <a:pt x="197603" y="515257"/>
                      <a:pt x="208231" y="489081"/>
                      <a:pt x="208231" y="460740"/>
                    </a:cubicBezTo>
                    <a:cubicBezTo>
                      <a:pt x="208231" y="444207"/>
                      <a:pt x="204295" y="428659"/>
                      <a:pt x="197603" y="414882"/>
                    </a:cubicBezTo>
                    <a:lnTo>
                      <a:pt x="418821" y="194058"/>
                    </a:lnTo>
                    <a:cubicBezTo>
                      <a:pt x="433976" y="202127"/>
                      <a:pt x="451296" y="206260"/>
                      <a:pt x="469009" y="207441"/>
                    </a:cubicBezTo>
                    <a:cubicBezTo>
                      <a:pt x="498334" y="207441"/>
                      <a:pt x="525297" y="196616"/>
                      <a:pt x="544782" y="177132"/>
                    </a:cubicBezTo>
                    <a:cubicBezTo>
                      <a:pt x="564070" y="157844"/>
                      <a:pt x="574698" y="131668"/>
                      <a:pt x="574698" y="103327"/>
                    </a:cubicBezTo>
                    <a:cubicBezTo>
                      <a:pt x="574894" y="45464"/>
                      <a:pt x="529037" y="0"/>
                      <a:pt x="470780" y="0"/>
                    </a:cubicBezTo>
                    <a:close/>
                  </a:path>
                </a:pathLst>
              </a:custGeom>
              <a:solidFill>
                <a:schemeClr val="bg2"/>
              </a:solidFill>
              <a:ln w="25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</p:grpSp>
      </p:grpSp>
      <p:sp>
        <p:nvSpPr>
          <p:cNvPr id="17" name="9 Marcador de texto">
            <a:extLst>
              <a:ext uri="{FF2B5EF4-FFF2-40B4-BE49-F238E27FC236}">
                <a16:creationId xmlns:a16="http://schemas.microsoft.com/office/drawing/2014/main" id="{EF273084-8D56-AF7C-77B0-27A02D5EAAE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11623" y="1128432"/>
            <a:ext cx="5201042" cy="685798"/>
          </a:xfrm>
        </p:spPr>
        <p:txBody>
          <a:bodyPr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defRPr>
            </a:lvl2pPr>
            <a:lvl3pPr marL="9144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defRPr>
            </a:lvl3pPr>
            <a:lvl4pPr marL="1371600" indent="0">
              <a:buNone/>
              <a:defRPr sz="11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defRPr>
            </a:lvl4pPr>
            <a:lvl5pPr marL="1828800" indent="0">
              <a:buNone/>
              <a:defRPr sz="11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D503DED6-E19E-770C-AD60-09A11A99EDE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1092" y="6257009"/>
            <a:ext cx="1535192" cy="432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6373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835F8B-A5C5-4595-A75C-3A3439EE99D8}" type="datetime1">
              <a:rPr lang="en-US" smtClean="0"/>
              <a:t>6/25/2024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BF1485-0CBA-416A-8DEB-6FCAB8224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9450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62" r:id="rId2"/>
    <p:sldLayoutId id="2147483673" r:id="rId3"/>
    <p:sldLayoutId id="2147483676" r:id="rId4"/>
    <p:sldLayoutId id="2147483675" r:id="rId5"/>
    <p:sldLayoutId id="2147483674" r:id="rId6"/>
    <p:sldLayoutId id="2147483677" r:id="rId7"/>
    <p:sldLayoutId id="2147483678" r:id="rId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mp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1E4B800-36A9-41E9-E98A-36614C45108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344274" y="336115"/>
            <a:ext cx="477839" cy="365125"/>
          </a:xfrm>
        </p:spPr>
        <p:txBody>
          <a:bodyPr/>
          <a:lstStyle/>
          <a:p>
            <a:fld id="{5CBF1485-0CBA-416A-8DEB-6FCAB82241E3}" type="slidenum">
              <a:rPr lang="en-US" smtClean="0"/>
              <a:t>1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A45E518-167F-FA0C-F83B-DB891929DB33}"/>
              </a:ext>
            </a:extLst>
          </p:cNvPr>
          <p:cNvSpPr txBox="1"/>
          <p:nvPr/>
        </p:nvSpPr>
        <p:spPr>
          <a:xfrm>
            <a:off x="2305050" y="971550"/>
            <a:ext cx="47625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 err="1">
                <a:solidFill>
                  <a:schemeClr val="bg1"/>
                </a:solidFill>
              </a:rPr>
              <a:t>Transports</a:t>
            </a:r>
            <a:r>
              <a:rPr lang="es-ES" sz="2800" dirty="0">
                <a:solidFill>
                  <a:schemeClr val="bg1"/>
                </a:solidFill>
              </a:rPr>
              <a:t> </a:t>
            </a:r>
            <a:r>
              <a:rPr lang="es-ES" sz="2800" dirty="0" err="1">
                <a:solidFill>
                  <a:schemeClr val="bg1"/>
                </a:solidFill>
              </a:rPr>
              <a:t>through</a:t>
            </a:r>
            <a:r>
              <a:rPr lang="es-ES" sz="2800" dirty="0">
                <a:solidFill>
                  <a:schemeClr val="bg1"/>
                </a:solidFill>
              </a:rPr>
              <a:t> EAST2 </a:t>
            </a:r>
            <a:r>
              <a:rPr lang="es-ES" sz="2800" dirty="0" err="1">
                <a:solidFill>
                  <a:schemeClr val="bg1"/>
                </a:solidFill>
              </a:rPr>
              <a:t>boundary</a:t>
            </a:r>
            <a:endParaRPr lang="es-E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32421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575CFC-B6B5-5B94-8D58-36998CE589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FAA55B-DECC-1C2F-FB46-92E0D468C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BF1485-0CBA-416A-8DEB-6FCAB82241E3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5" name="Picture 4" descr="A map of the north and south america&#10;&#10;Description automatically generated">
            <a:extLst>
              <a:ext uri="{FF2B5EF4-FFF2-40B4-BE49-F238E27FC236}">
                <a16:creationId xmlns:a16="http://schemas.microsoft.com/office/drawing/2014/main" id="{95C86D92-295D-A176-CC62-50067E1BE3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9979" y="437353"/>
            <a:ext cx="5422142" cy="59832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2470949-859C-408A-88A4-DF0163261851}"/>
              </a:ext>
            </a:extLst>
          </p:cNvPr>
          <p:cNvSpPr txBox="1"/>
          <p:nvPr/>
        </p:nvSpPr>
        <p:spPr>
          <a:xfrm>
            <a:off x="991518" y="1784733"/>
            <a:ext cx="408725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Blue </a:t>
            </a:r>
            <a:r>
              <a:rPr lang="es-ES" dirty="0" err="1"/>
              <a:t>transect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line </a:t>
            </a:r>
            <a:r>
              <a:rPr lang="es-ES" dirty="0" err="1"/>
              <a:t>where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transports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volume,heat,salt</a:t>
            </a:r>
            <a:r>
              <a:rPr lang="es-ES" dirty="0"/>
              <a:t> are </a:t>
            </a:r>
            <a:r>
              <a:rPr lang="es-ES" dirty="0" err="1"/>
              <a:t>computed</a:t>
            </a:r>
            <a:r>
              <a:rPr lang="es-ES" dirty="0"/>
              <a:t> </a:t>
            </a:r>
            <a:r>
              <a:rPr lang="es-ES" dirty="0" err="1"/>
              <a:t>from</a:t>
            </a:r>
            <a:r>
              <a:rPr lang="es-ES" dirty="0"/>
              <a:t> </a:t>
            </a:r>
            <a:r>
              <a:rPr lang="es-ES" dirty="0" err="1"/>
              <a:t>model</a:t>
            </a:r>
            <a:r>
              <a:rPr lang="es-ES" dirty="0"/>
              <a:t> native </a:t>
            </a:r>
            <a:r>
              <a:rPr lang="es-ES" dirty="0" err="1"/>
              <a:t>mesh</a:t>
            </a:r>
            <a:r>
              <a:rPr lang="es-ES" dirty="0"/>
              <a:t> (</a:t>
            </a:r>
            <a:r>
              <a:rPr lang="es-ES" dirty="0" err="1"/>
              <a:t>also</a:t>
            </a:r>
            <a:r>
              <a:rPr lang="es-ES" dirty="0"/>
              <a:t> </a:t>
            </a:r>
            <a:r>
              <a:rPr lang="es-ES" dirty="0" err="1"/>
              <a:t>for</a:t>
            </a:r>
            <a:r>
              <a:rPr lang="es-ES" dirty="0"/>
              <a:t> OBC files).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calulation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done 2 </a:t>
            </a:r>
            <a:r>
              <a:rPr lang="es-ES" dirty="0" err="1"/>
              <a:t>lines</a:t>
            </a:r>
            <a:r>
              <a:rPr lang="es-ES" dirty="0"/>
              <a:t> </a:t>
            </a:r>
            <a:r>
              <a:rPr lang="es-ES" dirty="0" err="1"/>
              <a:t>inside</a:t>
            </a:r>
            <a:r>
              <a:rPr lang="es-ES" dirty="0"/>
              <a:t> </a:t>
            </a:r>
            <a:r>
              <a:rPr lang="es-ES" dirty="0" err="1"/>
              <a:t>domain</a:t>
            </a:r>
            <a:r>
              <a:rPr lang="es-ES" dirty="0"/>
              <a:t>.</a:t>
            </a:r>
          </a:p>
          <a:p>
            <a:endParaRPr lang="es-ES" dirty="0"/>
          </a:p>
          <a:p>
            <a:r>
              <a:rPr lang="es-ES" dirty="0"/>
              <a:t>Orange line </a:t>
            </a: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same</a:t>
            </a:r>
            <a:r>
              <a:rPr lang="es-ES" dirty="0"/>
              <a:t> </a:t>
            </a:r>
            <a:r>
              <a:rPr lang="es-ES" dirty="0" err="1"/>
              <a:t>for</a:t>
            </a:r>
            <a:r>
              <a:rPr lang="es-ES" dirty="0"/>
              <a:t> CMEMS</a:t>
            </a:r>
          </a:p>
        </p:txBody>
      </p:sp>
    </p:spTree>
    <p:extLst>
      <p:ext uri="{BB962C8B-B14F-4D97-AF65-F5344CB8AC3E}">
        <p14:creationId xmlns:p14="http://schemas.microsoft.com/office/powerpoint/2010/main" val="41159288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83B963C-7F57-0911-DBD4-778D8EAF2D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BF1485-0CBA-416A-8DEB-6FCAB82241E3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C5A2432-F810-51B6-7F73-B76618A4F96C}"/>
              </a:ext>
            </a:extLst>
          </p:cNvPr>
          <p:cNvSpPr txBox="1"/>
          <p:nvPr/>
        </p:nvSpPr>
        <p:spPr>
          <a:xfrm>
            <a:off x="1311007" y="1277957"/>
            <a:ext cx="39881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Calculations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transports</a:t>
            </a:r>
            <a:r>
              <a:rPr lang="es-ES" dirty="0"/>
              <a:t> are done </a:t>
            </a:r>
            <a:r>
              <a:rPr lang="es-ES" dirty="0" err="1"/>
              <a:t>according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(Winkelbauer,2024)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45A5B245-81B9-5EC4-0813-4CE04C7CED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09" t="38797" r="33727" b="29055"/>
          <a:stretch/>
        </p:blipFill>
        <p:spPr>
          <a:xfrm>
            <a:off x="1233889" y="2247441"/>
            <a:ext cx="3988106" cy="206015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D3C8224-AE16-F943-CE76-60BAB5C54BD1}"/>
              </a:ext>
            </a:extLst>
          </p:cNvPr>
          <p:cNvSpPr txBox="1"/>
          <p:nvPr/>
        </p:nvSpPr>
        <p:spPr>
          <a:xfrm>
            <a:off x="5442333" y="2985571"/>
            <a:ext cx="366861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ES" dirty="0"/>
              <a:t>Here I </a:t>
            </a:r>
            <a:r>
              <a:rPr lang="es-ES" dirty="0" err="1"/>
              <a:t>multiply</a:t>
            </a:r>
            <a:r>
              <a:rPr lang="es-ES" dirty="0"/>
              <a:t> </a:t>
            </a:r>
            <a:r>
              <a:rPr lang="es-ES" dirty="0" err="1"/>
              <a:t>by</a:t>
            </a:r>
            <a:r>
              <a:rPr lang="es-ES" dirty="0"/>
              <a:t> </a:t>
            </a:r>
            <a:r>
              <a:rPr lang="el-GR" dirty="0"/>
              <a:t>ρ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have</a:t>
            </a:r>
            <a:r>
              <a:rPr lang="es-ES" dirty="0"/>
              <a:t> </a:t>
            </a:r>
            <a:r>
              <a:rPr lang="es-ES" dirty="0" err="1"/>
              <a:t>tons</a:t>
            </a:r>
            <a:endParaRPr lang="es-E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5F8892-A879-45A9-4E78-68D055C11224}"/>
              </a:ext>
            </a:extLst>
          </p:cNvPr>
          <p:cNvSpPr txBox="1"/>
          <p:nvPr/>
        </p:nvSpPr>
        <p:spPr>
          <a:xfrm>
            <a:off x="5442333" y="3602516"/>
            <a:ext cx="366861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ES" dirty="0" err="1"/>
              <a:t>Cp</a:t>
            </a:r>
            <a:r>
              <a:rPr lang="es-ES" dirty="0"/>
              <a:t> = 3996 J/kg/K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E11195-77B5-3862-DB56-CFC0770C28B1}"/>
              </a:ext>
            </a:extLst>
          </p:cNvPr>
          <p:cNvSpPr txBox="1"/>
          <p:nvPr/>
        </p:nvSpPr>
        <p:spPr>
          <a:xfrm>
            <a:off x="5442333" y="4219461"/>
            <a:ext cx="366861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ES" dirty="0" err="1"/>
              <a:t>Tref</a:t>
            </a:r>
            <a:r>
              <a:rPr lang="es-ES" dirty="0"/>
              <a:t> = 0</a:t>
            </a:r>
          </a:p>
        </p:txBody>
      </p:sp>
    </p:spTree>
    <p:extLst>
      <p:ext uri="{BB962C8B-B14F-4D97-AF65-F5344CB8AC3E}">
        <p14:creationId xmlns:p14="http://schemas.microsoft.com/office/powerpoint/2010/main" val="10909286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575CFC-B6B5-5B94-8D58-36998CE589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FAA55B-DECC-1C2F-FB46-92E0D468C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BF1485-0CBA-416A-8DEB-6FCAB82241E3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4" name="Picture 3" descr="A green and blue sound waves&#10;&#10;Description automatically generated">
            <a:extLst>
              <a:ext uri="{FF2B5EF4-FFF2-40B4-BE49-F238E27FC236}">
                <a16:creationId xmlns:a16="http://schemas.microsoft.com/office/drawing/2014/main" id="{EC07FFCA-01B7-3D88-5FD9-DE6C42DB93D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57" r="8283"/>
          <a:stretch/>
        </p:blipFill>
        <p:spPr>
          <a:xfrm>
            <a:off x="0" y="804231"/>
            <a:ext cx="12192000" cy="6053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084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84DB02-DDDD-8C3F-142F-9D5925998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BF1485-0CBA-416A-8DEB-6FCAB82241E3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5" name="Picture 4" descr="A black and red graph&#10;&#10;Description automatically generated">
            <a:extLst>
              <a:ext uri="{FF2B5EF4-FFF2-40B4-BE49-F238E27FC236}">
                <a16:creationId xmlns:a16="http://schemas.microsoft.com/office/drawing/2014/main" id="{715F5E63-10A4-5AF8-EB96-79931BF7EF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90" r="8368"/>
          <a:stretch/>
        </p:blipFill>
        <p:spPr>
          <a:xfrm>
            <a:off x="0" y="1142995"/>
            <a:ext cx="12191999" cy="5715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9398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C6C2E42-D483-3206-C19C-885893E0E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BF1485-0CBA-416A-8DEB-6FCAB82241E3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5" name="Picture 4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61C44E3A-7DCE-37F5-FAA7-1FE1F5D29D6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35" r="8842"/>
          <a:stretch/>
        </p:blipFill>
        <p:spPr>
          <a:xfrm>
            <a:off x="0" y="1142995"/>
            <a:ext cx="12191999" cy="5715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2584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F815A3-5A11-632A-C25E-B192D45AC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BF1485-0CBA-416A-8DEB-6FCAB82241E3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7352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F815A3-5A11-632A-C25E-B192D45AC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BF1485-0CBA-416A-8DEB-6FCAB82241E3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84071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NOW Systems">
      <a:dk1>
        <a:sysClr val="windowText" lastClr="000000"/>
      </a:dk1>
      <a:lt1>
        <a:sysClr val="window" lastClr="FFFFFF"/>
      </a:lt1>
      <a:dk2>
        <a:srgbClr val="002E51"/>
      </a:dk2>
      <a:lt2>
        <a:srgbClr val="EBEBEB"/>
      </a:lt2>
      <a:accent1>
        <a:srgbClr val="2786A4"/>
      </a:accent1>
      <a:accent2>
        <a:srgbClr val="00AEC7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lantilla ppt.pptx" id="{519E917A-C4A2-4C38-BBA2-729EDE5659C4}" vid="{488A375F-13DD-4E64-8B56-A32F139E03AC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2B1B60BCB1407646A937411B48E273A9" ma:contentTypeVersion="6" ma:contentTypeDescription="Crear nuevo documento." ma:contentTypeScope="" ma:versionID="d7900fbd2b74e8baceb57ae0b07b9749">
  <xsd:schema xmlns:xsd="http://www.w3.org/2001/XMLSchema" xmlns:xs="http://www.w3.org/2001/XMLSchema" xmlns:p="http://schemas.microsoft.com/office/2006/metadata/properties" xmlns:ns2="83e7c346-d7fa-43bd-8e7c-69d4589c54cf" xmlns:ns3="f15346db-bdff-4ffa-b6e2-b1c6b114e5a3" targetNamespace="http://schemas.microsoft.com/office/2006/metadata/properties" ma:root="true" ma:fieldsID="a0a6089c89639c7280402e6fd1ec1fcc" ns2:_="" ns3:_="">
    <xsd:import namespace="83e7c346-d7fa-43bd-8e7c-69d4589c54cf"/>
    <xsd:import namespace="f15346db-bdff-4ffa-b6e2-b1c6b114e5a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3:SharedWithUsers" minOccurs="0"/>
                <xsd:element ref="ns3:SharedWithDetail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3e7c346-d7fa-43bd-8e7c-69d4589c54c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3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15346db-bdff-4ffa-b6e2-b1c6b114e5a3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Compartid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Detalles de uso compartido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f15346db-bdff-4ffa-b6e2-b1c6b114e5a3">
      <UserInfo>
        <DisplayName>Lluis Castrillo</DisplayName>
        <AccountId>22</AccountId>
        <AccountType/>
      </UserInfo>
    </SharedWithUsers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3561D3F-C712-43CD-949B-23FBDEACE9C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3e7c346-d7fa-43bd-8e7c-69d4589c54cf"/>
    <ds:schemaRef ds:uri="f15346db-bdff-4ffa-b6e2-b1c6b114e5a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3AEB21E-AD4F-4386-A48A-78D74A0176BF}">
  <ds:schemaRefs>
    <ds:schemaRef ds:uri="http://schemas.microsoft.com/office/2006/documentManagement/types"/>
    <ds:schemaRef ds:uri="http://schemas.microsoft.com/office/infopath/2007/PartnerControls"/>
    <ds:schemaRef ds:uri="http://schemas.microsoft.com/office/2006/metadata/properties"/>
    <ds:schemaRef ds:uri="83e7c346-d7fa-43bd-8e7c-69d4589c54cf"/>
    <ds:schemaRef ds:uri="f15346db-bdff-4ffa-b6e2-b1c6b114e5a3"/>
    <ds:schemaRef ds:uri="http://www.w3.org/XML/1998/namespace"/>
    <ds:schemaRef ds:uri="http://purl.org/dc/terms/"/>
    <ds:schemaRef ds:uri="http://schemas.openxmlformats.org/package/2006/metadata/core-properties"/>
    <ds:schemaRef ds:uri="http://purl.org/dc/dcmitype/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BB8AA889-87EF-4884-B422-3C9F9AAE4B7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now-plantilla ppt</Template>
  <TotalTime>1502</TotalTime>
  <Words>85</Words>
  <Application>Microsoft Office PowerPoint</Application>
  <PresentationFormat>Widescreen</PresentationFormat>
  <Paragraphs>16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Tema de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Kick Off Meeting Project 23132L00-COP-MFC IBI NWS-5600.  COPERNICUS MARINE- PRODUCTION-  PROVISION OF OCEAN MONITORING AND FORECASTING PRODUCTS OVER IBI AND NWS AREAS  </dc:title>
  <dc:creator>Marcos Sotillo</dc:creator>
  <cp:lastModifiedBy>Ivano Barletta</cp:lastModifiedBy>
  <cp:revision>49</cp:revision>
  <dcterms:created xsi:type="dcterms:W3CDTF">2023-09-21T18:11:44Z</dcterms:created>
  <dcterms:modified xsi:type="dcterms:W3CDTF">2024-06-25T12:59:15Z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0x0101002B1B60BCB1407646A937411B48E273A9</vt:lpwstr>
  </property>
</Properties>
</file>